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05" r:id="rId24"/>
    <p:sldId id="334" r:id="rId25"/>
    <p:sldId id="335"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6" r:id="rId40"/>
    <p:sldId id="337" r:id="rId41"/>
    <p:sldId id="321" r:id="rId42"/>
    <p:sldId id="322" r:id="rId43"/>
    <p:sldId id="338"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24271-CC37-42D3-955A-E736ADA010C9}" v="719" dt="2022-09-26T04:27:39.207"/>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1C40A56-E2B2-4A68-AE81-E311416FB8F1}" v="3044" dt="2022-09-27T01:19:31.507"/>
    <p1510:client id="{CC69BAD0-B878-4D5F-9EDC-F1CFB63E14B5}" v="190" dt="2021-08-18T18:06:57.811"/>
    <p1510:client id="{D0D8986B-2DB4-4505-9309-0AE5E9211AAE}" v="1404" dt="2022-09-26T04:08:17.43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1" Type="http://schemas.openxmlformats.org/officeDocument/2006/relationships/hyperlink" Target="https://github.com/RavinderRai/Sucessful-SpaceX-Launch-Predictions/blob/main/spacex_dash_app.py" TargetMode="External"/></Relationships>
</file>

<file path=ppt/diagrams/_rels/data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25.svg"/></Relationships>
</file>

<file path=ppt/diagrams/_rels/data2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ata22.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ata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35.svg"/></Relationships>
</file>

<file path=ppt/diagrams/_rels/data25.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ata2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8.xml.rels><?xml version="1.0" encoding="UTF-8" standalone="yes"?>
<Relationships xmlns="http://schemas.openxmlformats.org/package/2006/relationships"><Relationship Id="rId1" Type="http://schemas.openxmlformats.org/officeDocument/2006/relationships/hyperlink" Target="https://github.com/RavinderRai/Sucessful-SpaceX-Launch-Predictions/blob/main/jupyter-labs-eda-sql-coursera_sqllite.ipynb"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github.com/RavinderRai/Sucessful-SpaceX-Launch-Predictions/blob/main/lab_jupyter_launch_site_location.ipynb"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1" Type="http://schemas.openxmlformats.org/officeDocument/2006/relationships/hyperlink" Target="https://github.com/RavinderRai/Sucessful-SpaceX-Launch-Predictions/blob/main/spacex_dash_app.py" TargetMode="External"/></Relationships>
</file>

<file path=ppt/diagrams/_rels/drawing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25.svg"/></Relationships>
</file>

<file path=ppt/diagrams/_rels/drawing2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22.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35.svg"/></Relationships>
</file>

<file path=ppt/diagrams/_rels/drawing25.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8.xml.rels><?xml version="1.0" encoding="UTF-8" standalone="yes"?>
<Relationships xmlns="http://schemas.openxmlformats.org/package/2006/relationships"><Relationship Id="rId1" Type="http://schemas.openxmlformats.org/officeDocument/2006/relationships/hyperlink" Target="https://github.com/RavinderRai/Sucessful-SpaceX-Launch-Predictions/blob/main/jupyter-labs-eda-sql-coursera_sqllite.ipynb"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github.com/RavinderRai/Sucessful-SpaceX-Launch-Predictions/blob/main/lab_jupyter_launch_site_location.ipynb"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EB111-3B1C-4247-967F-F15E248BCCF8}"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A91D19D-692B-4C51-802D-14B0CBF2FBBE}">
      <dgm:prSet/>
      <dgm:spPr/>
      <dgm:t>
        <a:bodyPr/>
        <a:lstStyle/>
        <a:p>
          <a:pPr>
            <a:lnSpc>
              <a:spcPct val="100000"/>
            </a:lnSpc>
            <a:defRPr b="1"/>
          </a:pPr>
          <a:r>
            <a:rPr lang="en-US"/>
            <a:t>Summary of methodologies</a:t>
          </a:r>
        </a:p>
      </dgm:t>
    </dgm:pt>
    <dgm:pt modelId="{61D13C52-7638-478D-AD00-E6EF512155D5}" type="parTrans" cxnId="{9358A130-7B0D-4AE6-BC45-49EDEE439404}">
      <dgm:prSet/>
      <dgm:spPr/>
      <dgm:t>
        <a:bodyPr/>
        <a:lstStyle/>
        <a:p>
          <a:endParaRPr lang="en-US"/>
        </a:p>
      </dgm:t>
    </dgm:pt>
    <dgm:pt modelId="{78D1A868-4DB2-49CF-A830-B8BF59066D16}" type="sibTrans" cxnId="{9358A130-7B0D-4AE6-BC45-49EDEE439404}">
      <dgm:prSet/>
      <dgm:spPr/>
      <dgm:t>
        <a:bodyPr/>
        <a:lstStyle/>
        <a:p>
          <a:endParaRPr lang="en-US"/>
        </a:p>
      </dgm:t>
    </dgm:pt>
    <dgm:pt modelId="{0B08472E-6D26-468F-8896-9DFD15C5C9D3}">
      <dgm:prSet/>
      <dgm:spPr/>
      <dgm:t>
        <a:bodyPr/>
        <a:lstStyle/>
        <a:p>
          <a:pPr>
            <a:lnSpc>
              <a:spcPct val="100000"/>
            </a:lnSpc>
          </a:pPr>
          <a:r>
            <a:rPr lang="en-US"/>
            <a:t>Data collection steps include REST API's and Web Scraping</a:t>
          </a:r>
        </a:p>
      </dgm:t>
    </dgm:pt>
    <dgm:pt modelId="{059ED7F0-2F9C-4577-9E3E-057F01C3F729}" type="parTrans" cxnId="{B0624985-2CB6-47C7-B17D-8993D38404FE}">
      <dgm:prSet/>
      <dgm:spPr/>
      <dgm:t>
        <a:bodyPr/>
        <a:lstStyle/>
        <a:p>
          <a:endParaRPr lang="en-US"/>
        </a:p>
      </dgm:t>
    </dgm:pt>
    <dgm:pt modelId="{F844D69B-B860-4293-8D65-81C2191D892D}" type="sibTrans" cxnId="{B0624985-2CB6-47C7-B17D-8993D38404FE}">
      <dgm:prSet/>
      <dgm:spPr/>
      <dgm:t>
        <a:bodyPr/>
        <a:lstStyle/>
        <a:p>
          <a:endParaRPr lang="en-US"/>
        </a:p>
      </dgm:t>
    </dgm:pt>
    <dgm:pt modelId="{669B84E1-1443-404E-BBB5-50FE4AD6F133}">
      <dgm:prSet/>
      <dgm:spPr/>
      <dgm:t>
        <a:bodyPr/>
        <a:lstStyle/>
        <a:p>
          <a:pPr>
            <a:lnSpc>
              <a:spcPct val="100000"/>
            </a:lnSpc>
          </a:pPr>
          <a:r>
            <a:rPr lang="en-US"/>
            <a:t>Data Wrangling methods include converting classification variables into binary values or unit vectors via one-hot-encoding</a:t>
          </a:r>
        </a:p>
      </dgm:t>
    </dgm:pt>
    <dgm:pt modelId="{B83630FD-8C80-4089-8F1C-C2BCBA28FABA}" type="parTrans" cxnId="{CBD2464A-E9C6-4556-A201-00A71805572C}">
      <dgm:prSet/>
      <dgm:spPr/>
      <dgm:t>
        <a:bodyPr/>
        <a:lstStyle/>
        <a:p>
          <a:endParaRPr lang="en-US"/>
        </a:p>
      </dgm:t>
    </dgm:pt>
    <dgm:pt modelId="{5A9D25D7-4A85-43B7-A54F-90E6AB62804A}" type="sibTrans" cxnId="{CBD2464A-E9C6-4556-A201-00A71805572C}">
      <dgm:prSet/>
      <dgm:spPr/>
      <dgm:t>
        <a:bodyPr/>
        <a:lstStyle/>
        <a:p>
          <a:endParaRPr lang="en-US"/>
        </a:p>
      </dgm:t>
    </dgm:pt>
    <dgm:pt modelId="{858DA63A-7618-4870-A06A-5F831920A4F2}">
      <dgm:prSet/>
      <dgm:spPr/>
      <dgm:t>
        <a:bodyPr/>
        <a:lstStyle/>
        <a:p>
          <a:pPr>
            <a:lnSpc>
              <a:spcPct val="100000"/>
            </a:lnSpc>
          </a:pPr>
          <a:r>
            <a:rPr lang="en-US"/>
            <a:t>Null values were dealt with by replacing them with either the mean or 0</a:t>
          </a:r>
        </a:p>
      </dgm:t>
    </dgm:pt>
    <dgm:pt modelId="{32BAD2E5-A450-4DF9-B447-32FC5069CEA8}" type="parTrans" cxnId="{FBBD079C-5A91-4F89-8A1B-34CBC09EF2E5}">
      <dgm:prSet/>
      <dgm:spPr/>
      <dgm:t>
        <a:bodyPr/>
        <a:lstStyle/>
        <a:p>
          <a:endParaRPr lang="en-US"/>
        </a:p>
      </dgm:t>
    </dgm:pt>
    <dgm:pt modelId="{1BF49736-3CF1-4FF7-A6C8-B4ADDC742B4C}" type="sibTrans" cxnId="{FBBD079C-5A91-4F89-8A1B-34CBC09EF2E5}">
      <dgm:prSet/>
      <dgm:spPr/>
      <dgm:t>
        <a:bodyPr/>
        <a:lstStyle/>
        <a:p>
          <a:endParaRPr lang="en-US"/>
        </a:p>
      </dgm:t>
    </dgm:pt>
    <dgm:pt modelId="{C931D8C9-EE8F-4E7A-B325-9A0620E1BC6F}">
      <dgm:prSet/>
      <dgm:spPr/>
      <dgm:t>
        <a:bodyPr/>
        <a:lstStyle/>
        <a:p>
          <a:pPr>
            <a:lnSpc>
              <a:spcPct val="100000"/>
            </a:lnSpc>
          </a:pPr>
          <a:r>
            <a:rPr lang="en-US"/>
            <a:t>SQL queries and scatter plots were used to initially investigate the data to get the important features for predictive analysis</a:t>
          </a:r>
        </a:p>
      </dgm:t>
    </dgm:pt>
    <dgm:pt modelId="{C397761B-3DE9-4CA9-9352-63F5BB288851}" type="parTrans" cxnId="{04B63B21-4750-4B4C-8FA4-E37A276B4C51}">
      <dgm:prSet/>
      <dgm:spPr/>
      <dgm:t>
        <a:bodyPr/>
        <a:lstStyle/>
        <a:p>
          <a:endParaRPr lang="en-US"/>
        </a:p>
      </dgm:t>
    </dgm:pt>
    <dgm:pt modelId="{519A5DFD-3608-49E4-895A-FEA868009A6A}" type="sibTrans" cxnId="{04B63B21-4750-4B4C-8FA4-E37A276B4C51}">
      <dgm:prSet/>
      <dgm:spPr/>
      <dgm:t>
        <a:bodyPr/>
        <a:lstStyle/>
        <a:p>
          <a:endParaRPr lang="en-US"/>
        </a:p>
      </dgm:t>
    </dgm:pt>
    <dgm:pt modelId="{51E97395-3FBC-4561-A716-477B82339288}">
      <dgm:prSet/>
      <dgm:spPr/>
      <dgm:t>
        <a:bodyPr/>
        <a:lstStyle/>
        <a:p>
          <a:pPr>
            <a:lnSpc>
              <a:spcPct val="100000"/>
            </a:lnSpc>
          </a:pPr>
          <a:r>
            <a:rPr lang="en-US"/>
            <a:t>Classification models were used to make predictions in the end</a:t>
          </a:r>
        </a:p>
      </dgm:t>
    </dgm:pt>
    <dgm:pt modelId="{54A760A2-FF26-4369-906C-B0B690DC7F16}" type="parTrans" cxnId="{C1A70B57-73BD-41CD-8066-B3B784DEFE50}">
      <dgm:prSet/>
      <dgm:spPr/>
      <dgm:t>
        <a:bodyPr/>
        <a:lstStyle/>
        <a:p>
          <a:endParaRPr lang="en-US"/>
        </a:p>
      </dgm:t>
    </dgm:pt>
    <dgm:pt modelId="{9AB42834-D5C2-4AAA-8FE1-C915236080C3}" type="sibTrans" cxnId="{C1A70B57-73BD-41CD-8066-B3B784DEFE50}">
      <dgm:prSet/>
      <dgm:spPr/>
      <dgm:t>
        <a:bodyPr/>
        <a:lstStyle/>
        <a:p>
          <a:endParaRPr lang="en-US"/>
        </a:p>
      </dgm:t>
    </dgm:pt>
    <dgm:pt modelId="{F8AF479E-7BFE-4386-A909-A86C221D3FF7}">
      <dgm:prSet/>
      <dgm:spPr/>
      <dgm:t>
        <a:bodyPr/>
        <a:lstStyle/>
        <a:p>
          <a:pPr>
            <a:lnSpc>
              <a:spcPct val="100000"/>
            </a:lnSpc>
            <a:defRPr b="1"/>
          </a:pPr>
          <a:r>
            <a:rPr lang="en-US"/>
            <a:t>Summary of all results</a:t>
          </a:r>
        </a:p>
      </dgm:t>
    </dgm:pt>
    <dgm:pt modelId="{A705D6F7-1E15-4AD5-A7D1-609374018DEE}" type="parTrans" cxnId="{E105E76B-5ABF-48AA-B5F4-E2880DB62FDB}">
      <dgm:prSet/>
      <dgm:spPr/>
      <dgm:t>
        <a:bodyPr/>
        <a:lstStyle/>
        <a:p>
          <a:endParaRPr lang="en-US"/>
        </a:p>
      </dgm:t>
    </dgm:pt>
    <dgm:pt modelId="{E86A3598-FB81-4833-8B7C-FB30FC3B3C27}" type="sibTrans" cxnId="{E105E76B-5ABF-48AA-B5F4-E2880DB62FDB}">
      <dgm:prSet/>
      <dgm:spPr/>
      <dgm:t>
        <a:bodyPr/>
        <a:lstStyle/>
        <a:p>
          <a:endParaRPr lang="en-US"/>
        </a:p>
      </dgm:t>
    </dgm:pt>
    <dgm:pt modelId="{F48AF35C-B858-48A8-A2EA-485EB2B0C6D0}">
      <dgm:prSet/>
      <dgm:spPr/>
      <dgm:t>
        <a:bodyPr/>
        <a:lstStyle/>
        <a:p>
          <a:pPr>
            <a:lnSpc>
              <a:spcPct val="100000"/>
            </a:lnSpc>
          </a:pPr>
          <a:r>
            <a:rPr lang="en-US"/>
            <a:t>Features such as Orbit, Launch Site, Flight Number, and more seemed to be the most relevant</a:t>
          </a:r>
        </a:p>
      </dgm:t>
    </dgm:pt>
    <dgm:pt modelId="{BE5D49D3-5458-4088-9DE3-E9310946D462}" type="parTrans" cxnId="{AAB4C5A7-A1D4-487D-AE01-DBDC4D16473E}">
      <dgm:prSet/>
      <dgm:spPr/>
      <dgm:t>
        <a:bodyPr/>
        <a:lstStyle/>
        <a:p>
          <a:endParaRPr lang="en-US"/>
        </a:p>
      </dgm:t>
    </dgm:pt>
    <dgm:pt modelId="{B2C700F7-FD83-4F0C-AEB5-6075BF893AAC}" type="sibTrans" cxnId="{AAB4C5A7-A1D4-487D-AE01-DBDC4D16473E}">
      <dgm:prSet/>
      <dgm:spPr/>
      <dgm:t>
        <a:bodyPr/>
        <a:lstStyle/>
        <a:p>
          <a:endParaRPr lang="en-US"/>
        </a:p>
      </dgm:t>
    </dgm:pt>
    <dgm:pt modelId="{A9E3E720-1F70-4609-B4FC-87E24DD20192}">
      <dgm:prSet/>
      <dgm:spPr/>
      <dgm:t>
        <a:bodyPr/>
        <a:lstStyle/>
        <a:p>
          <a:pPr>
            <a:lnSpc>
              <a:spcPct val="100000"/>
            </a:lnSpc>
          </a:pPr>
          <a:r>
            <a:rPr lang="en-US"/>
            <a:t>All classification models performed at about 83%, with the error mostly lying in false positive detection</a:t>
          </a:r>
        </a:p>
      </dgm:t>
    </dgm:pt>
    <dgm:pt modelId="{A45A075C-BB7B-4E24-835C-8DEFB59D2DEA}" type="parTrans" cxnId="{B85CB065-6FDF-473F-8B8E-9BB93D469897}">
      <dgm:prSet/>
      <dgm:spPr/>
      <dgm:t>
        <a:bodyPr/>
        <a:lstStyle/>
        <a:p>
          <a:endParaRPr lang="en-US"/>
        </a:p>
      </dgm:t>
    </dgm:pt>
    <dgm:pt modelId="{CB7EB86A-0ACB-4A25-A8D5-D54B9D6F38B3}" type="sibTrans" cxnId="{B85CB065-6FDF-473F-8B8E-9BB93D469897}">
      <dgm:prSet/>
      <dgm:spPr/>
      <dgm:t>
        <a:bodyPr/>
        <a:lstStyle/>
        <a:p>
          <a:endParaRPr lang="en-US"/>
        </a:p>
      </dgm:t>
    </dgm:pt>
    <dgm:pt modelId="{E2B8EABD-B6E8-425E-BD2C-CA2DA8713F9F}" type="pres">
      <dgm:prSet presAssocID="{29CEB111-3B1C-4247-967F-F15E248BCCF8}" presName="root" presStyleCnt="0">
        <dgm:presLayoutVars>
          <dgm:dir/>
          <dgm:resizeHandles val="exact"/>
        </dgm:presLayoutVars>
      </dgm:prSet>
      <dgm:spPr/>
    </dgm:pt>
    <dgm:pt modelId="{FCC9355E-08F6-486C-9CE7-7E0D7851A32B}" type="pres">
      <dgm:prSet presAssocID="{CA91D19D-692B-4C51-802D-14B0CBF2FBBE}" presName="compNode" presStyleCnt="0"/>
      <dgm:spPr/>
    </dgm:pt>
    <dgm:pt modelId="{696A1B42-E669-45EA-B23F-6007E334CF68}" type="pres">
      <dgm:prSet presAssocID="{CA91D19D-692B-4C51-802D-14B0CBF2FB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FF7A45D-BA5F-4097-A8E4-BA4A1B898084}" type="pres">
      <dgm:prSet presAssocID="{CA91D19D-692B-4C51-802D-14B0CBF2FBBE}" presName="iconSpace" presStyleCnt="0"/>
      <dgm:spPr/>
    </dgm:pt>
    <dgm:pt modelId="{A7ED2A76-C2D2-4B33-BB0A-E512295DC4E0}" type="pres">
      <dgm:prSet presAssocID="{CA91D19D-692B-4C51-802D-14B0CBF2FBBE}" presName="parTx" presStyleLbl="revTx" presStyleIdx="0" presStyleCnt="4">
        <dgm:presLayoutVars>
          <dgm:chMax val="0"/>
          <dgm:chPref val="0"/>
        </dgm:presLayoutVars>
      </dgm:prSet>
      <dgm:spPr/>
    </dgm:pt>
    <dgm:pt modelId="{921F6128-A6A5-48DE-81B9-245DD40A5EEC}" type="pres">
      <dgm:prSet presAssocID="{CA91D19D-692B-4C51-802D-14B0CBF2FBBE}" presName="txSpace" presStyleCnt="0"/>
      <dgm:spPr/>
    </dgm:pt>
    <dgm:pt modelId="{BBF72A37-F193-4D1B-BCF7-EF7EB8C8B103}" type="pres">
      <dgm:prSet presAssocID="{CA91D19D-692B-4C51-802D-14B0CBF2FBBE}" presName="desTx" presStyleLbl="revTx" presStyleIdx="1" presStyleCnt="4">
        <dgm:presLayoutVars/>
      </dgm:prSet>
      <dgm:spPr/>
    </dgm:pt>
    <dgm:pt modelId="{94CB6386-E36E-4BE4-8F7C-AB6F46EC6275}" type="pres">
      <dgm:prSet presAssocID="{78D1A868-4DB2-49CF-A830-B8BF59066D16}" presName="sibTrans" presStyleCnt="0"/>
      <dgm:spPr/>
    </dgm:pt>
    <dgm:pt modelId="{680A0BE7-1FFD-4B83-96DC-92200B43B8EF}" type="pres">
      <dgm:prSet presAssocID="{F8AF479E-7BFE-4386-A909-A86C221D3FF7}" presName="compNode" presStyleCnt="0"/>
      <dgm:spPr/>
    </dgm:pt>
    <dgm:pt modelId="{1D864DD2-B21E-4301-96EA-D2B7E18A80D2}" type="pres">
      <dgm:prSet presAssocID="{F8AF479E-7BFE-4386-A909-A86C221D3F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stronaut"/>
        </a:ext>
      </dgm:extLst>
    </dgm:pt>
    <dgm:pt modelId="{D4348BDC-28C9-45D7-A0AD-C520D9968CA9}" type="pres">
      <dgm:prSet presAssocID="{F8AF479E-7BFE-4386-A909-A86C221D3FF7}" presName="iconSpace" presStyleCnt="0"/>
      <dgm:spPr/>
    </dgm:pt>
    <dgm:pt modelId="{601C9887-AD8B-4C23-90D5-B51A7F39507C}" type="pres">
      <dgm:prSet presAssocID="{F8AF479E-7BFE-4386-A909-A86C221D3FF7}" presName="parTx" presStyleLbl="revTx" presStyleIdx="2" presStyleCnt="4">
        <dgm:presLayoutVars>
          <dgm:chMax val="0"/>
          <dgm:chPref val="0"/>
        </dgm:presLayoutVars>
      </dgm:prSet>
      <dgm:spPr/>
    </dgm:pt>
    <dgm:pt modelId="{E6DDEF8A-9494-4B51-A9A8-3D79F1C75707}" type="pres">
      <dgm:prSet presAssocID="{F8AF479E-7BFE-4386-A909-A86C221D3FF7}" presName="txSpace" presStyleCnt="0"/>
      <dgm:spPr/>
    </dgm:pt>
    <dgm:pt modelId="{0479E11D-3410-47B1-915C-C5934E27FD0B}" type="pres">
      <dgm:prSet presAssocID="{F8AF479E-7BFE-4386-A909-A86C221D3FF7}" presName="desTx" presStyleLbl="revTx" presStyleIdx="3" presStyleCnt="4">
        <dgm:presLayoutVars/>
      </dgm:prSet>
      <dgm:spPr/>
    </dgm:pt>
  </dgm:ptLst>
  <dgm:cxnLst>
    <dgm:cxn modelId="{4C99C002-A4E6-4156-838E-2C912DB6B6B0}" type="presOf" srcId="{CA91D19D-692B-4C51-802D-14B0CBF2FBBE}" destId="{A7ED2A76-C2D2-4B33-BB0A-E512295DC4E0}" srcOrd="0" destOrd="0" presId="urn:microsoft.com/office/officeart/2018/2/layout/IconLabelDescriptionList"/>
    <dgm:cxn modelId="{04B63B21-4750-4B4C-8FA4-E37A276B4C51}" srcId="{CA91D19D-692B-4C51-802D-14B0CBF2FBBE}" destId="{C931D8C9-EE8F-4E7A-B325-9A0620E1BC6F}" srcOrd="3" destOrd="0" parTransId="{C397761B-3DE9-4CA9-9352-63F5BB288851}" sibTransId="{519A5DFD-3608-49E4-895A-FEA868009A6A}"/>
    <dgm:cxn modelId="{9358A130-7B0D-4AE6-BC45-49EDEE439404}" srcId="{29CEB111-3B1C-4247-967F-F15E248BCCF8}" destId="{CA91D19D-692B-4C51-802D-14B0CBF2FBBE}" srcOrd="0" destOrd="0" parTransId="{61D13C52-7638-478D-AD00-E6EF512155D5}" sibTransId="{78D1A868-4DB2-49CF-A830-B8BF59066D16}"/>
    <dgm:cxn modelId="{4671913E-C351-4425-BAEE-A6AEBB00762A}" type="presOf" srcId="{51E97395-3FBC-4561-A716-477B82339288}" destId="{BBF72A37-F193-4D1B-BCF7-EF7EB8C8B103}" srcOrd="0" destOrd="4" presId="urn:microsoft.com/office/officeart/2018/2/layout/IconLabelDescriptionList"/>
    <dgm:cxn modelId="{B85CB065-6FDF-473F-8B8E-9BB93D469897}" srcId="{F8AF479E-7BFE-4386-A909-A86C221D3FF7}" destId="{A9E3E720-1F70-4609-B4FC-87E24DD20192}" srcOrd="1" destOrd="0" parTransId="{A45A075C-BB7B-4E24-835C-8DEFB59D2DEA}" sibTransId="{CB7EB86A-0ACB-4A25-A8D5-D54B9D6F38B3}"/>
    <dgm:cxn modelId="{CBD2464A-E9C6-4556-A201-00A71805572C}" srcId="{CA91D19D-692B-4C51-802D-14B0CBF2FBBE}" destId="{669B84E1-1443-404E-BBB5-50FE4AD6F133}" srcOrd="1" destOrd="0" parTransId="{B83630FD-8C80-4089-8F1C-C2BCBA28FABA}" sibTransId="{5A9D25D7-4A85-43B7-A54F-90E6AB62804A}"/>
    <dgm:cxn modelId="{E105E76B-5ABF-48AA-B5F4-E2880DB62FDB}" srcId="{29CEB111-3B1C-4247-967F-F15E248BCCF8}" destId="{F8AF479E-7BFE-4386-A909-A86C221D3FF7}" srcOrd="1" destOrd="0" parTransId="{A705D6F7-1E15-4AD5-A7D1-609374018DEE}" sibTransId="{E86A3598-FB81-4833-8B7C-FB30FC3B3C27}"/>
    <dgm:cxn modelId="{EF432275-A3EF-4BB6-81AC-CF607D21FDD6}" type="presOf" srcId="{29CEB111-3B1C-4247-967F-F15E248BCCF8}" destId="{E2B8EABD-B6E8-425E-BD2C-CA2DA8713F9F}" srcOrd="0" destOrd="0" presId="urn:microsoft.com/office/officeart/2018/2/layout/IconLabelDescriptionList"/>
    <dgm:cxn modelId="{C1A70B57-73BD-41CD-8066-B3B784DEFE50}" srcId="{CA91D19D-692B-4C51-802D-14B0CBF2FBBE}" destId="{51E97395-3FBC-4561-A716-477B82339288}" srcOrd="4" destOrd="0" parTransId="{54A760A2-FF26-4369-906C-B0B690DC7F16}" sibTransId="{9AB42834-D5C2-4AAA-8FE1-C915236080C3}"/>
    <dgm:cxn modelId="{B6DEC783-0A1A-4146-AABE-5AEF7DA194E2}" type="presOf" srcId="{0B08472E-6D26-468F-8896-9DFD15C5C9D3}" destId="{BBF72A37-F193-4D1B-BCF7-EF7EB8C8B103}" srcOrd="0" destOrd="0" presId="urn:microsoft.com/office/officeart/2018/2/layout/IconLabelDescriptionList"/>
    <dgm:cxn modelId="{B0624985-2CB6-47C7-B17D-8993D38404FE}" srcId="{CA91D19D-692B-4C51-802D-14B0CBF2FBBE}" destId="{0B08472E-6D26-468F-8896-9DFD15C5C9D3}" srcOrd="0" destOrd="0" parTransId="{059ED7F0-2F9C-4577-9E3E-057F01C3F729}" sibTransId="{F844D69B-B860-4293-8D65-81C2191D892D}"/>
    <dgm:cxn modelId="{FBBD079C-5A91-4F89-8A1B-34CBC09EF2E5}" srcId="{CA91D19D-692B-4C51-802D-14B0CBF2FBBE}" destId="{858DA63A-7618-4870-A06A-5F831920A4F2}" srcOrd="2" destOrd="0" parTransId="{32BAD2E5-A450-4DF9-B447-32FC5069CEA8}" sibTransId="{1BF49736-3CF1-4FF7-A6C8-B4ADDC742B4C}"/>
    <dgm:cxn modelId="{AAB4C5A7-A1D4-487D-AE01-DBDC4D16473E}" srcId="{F8AF479E-7BFE-4386-A909-A86C221D3FF7}" destId="{F48AF35C-B858-48A8-A2EA-485EB2B0C6D0}" srcOrd="0" destOrd="0" parTransId="{BE5D49D3-5458-4088-9DE3-E9310946D462}" sibTransId="{B2C700F7-FD83-4F0C-AEB5-6075BF893AAC}"/>
    <dgm:cxn modelId="{5A6029C3-D805-4B32-9851-2EB79EB1A980}" type="presOf" srcId="{A9E3E720-1F70-4609-B4FC-87E24DD20192}" destId="{0479E11D-3410-47B1-915C-C5934E27FD0B}" srcOrd="0" destOrd="1" presId="urn:microsoft.com/office/officeart/2018/2/layout/IconLabelDescriptionList"/>
    <dgm:cxn modelId="{129D6FCA-B6AE-4E6D-8C7A-6633A2F03F59}" type="presOf" srcId="{858DA63A-7618-4870-A06A-5F831920A4F2}" destId="{BBF72A37-F193-4D1B-BCF7-EF7EB8C8B103}" srcOrd="0" destOrd="2" presId="urn:microsoft.com/office/officeart/2018/2/layout/IconLabelDescriptionList"/>
    <dgm:cxn modelId="{464AF0CC-F8EA-4A59-9570-2816AC96E7E0}" type="presOf" srcId="{F48AF35C-B858-48A8-A2EA-485EB2B0C6D0}" destId="{0479E11D-3410-47B1-915C-C5934E27FD0B}" srcOrd="0" destOrd="0" presId="urn:microsoft.com/office/officeart/2018/2/layout/IconLabelDescriptionList"/>
    <dgm:cxn modelId="{7E0354D5-D6C4-4384-AB03-B94697774340}" type="presOf" srcId="{669B84E1-1443-404E-BBB5-50FE4AD6F133}" destId="{BBF72A37-F193-4D1B-BCF7-EF7EB8C8B103}" srcOrd="0" destOrd="1" presId="urn:microsoft.com/office/officeart/2018/2/layout/IconLabelDescriptionList"/>
    <dgm:cxn modelId="{C6103BDD-698E-4385-B8EF-3BE19A4EF540}" type="presOf" srcId="{F8AF479E-7BFE-4386-A909-A86C221D3FF7}" destId="{601C9887-AD8B-4C23-90D5-B51A7F39507C}" srcOrd="0" destOrd="0" presId="urn:microsoft.com/office/officeart/2018/2/layout/IconLabelDescriptionList"/>
    <dgm:cxn modelId="{307972F1-E282-4070-A284-06D97CCD39B2}" type="presOf" srcId="{C931D8C9-EE8F-4E7A-B325-9A0620E1BC6F}" destId="{BBF72A37-F193-4D1B-BCF7-EF7EB8C8B103}" srcOrd="0" destOrd="3" presId="urn:microsoft.com/office/officeart/2018/2/layout/IconLabelDescriptionList"/>
    <dgm:cxn modelId="{0E6CFF29-E13D-416F-8B19-FC711CC99726}" type="presParOf" srcId="{E2B8EABD-B6E8-425E-BD2C-CA2DA8713F9F}" destId="{FCC9355E-08F6-486C-9CE7-7E0D7851A32B}" srcOrd="0" destOrd="0" presId="urn:microsoft.com/office/officeart/2018/2/layout/IconLabelDescriptionList"/>
    <dgm:cxn modelId="{4EFEDE4D-1E03-4D3A-B6BD-927575EA3FAF}" type="presParOf" srcId="{FCC9355E-08F6-486C-9CE7-7E0D7851A32B}" destId="{696A1B42-E669-45EA-B23F-6007E334CF68}" srcOrd="0" destOrd="0" presId="urn:microsoft.com/office/officeart/2018/2/layout/IconLabelDescriptionList"/>
    <dgm:cxn modelId="{6C5F9321-C65A-4033-89B8-155A5C751D52}" type="presParOf" srcId="{FCC9355E-08F6-486C-9CE7-7E0D7851A32B}" destId="{2FF7A45D-BA5F-4097-A8E4-BA4A1B898084}" srcOrd="1" destOrd="0" presId="urn:microsoft.com/office/officeart/2018/2/layout/IconLabelDescriptionList"/>
    <dgm:cxn modelId="{317FE2AB-AC19-41C9-B72B-E981FFD64A0D}" type="presParOf" srcId="{FCC9355E-08F6-486C-9CE7-7E0D7851A32B}" destId="{A7ED2A76-C2D2-4B33-BB0A-E512295DC4E0}" srcOrd="2" destOrd="0" presId="urn:microsoft.com/office/officeart/2018/2/layout/IconLabelDescriptionList"/>
    <dgm:cxn modelId="{88CF03A4-5CF2-4CEE-A823-10341155815E}" type="presParOf" srcId="{FCC9355E-08F6-486C-9CE7-7E0D7851A32B}" destId="{921F6128-A6A5-48DE-81B9-245DD40A5EEC}" srcOrd="3" destOrd="0" presId="urn:microsoft.com/office/officeart/2018/2/layout/IconLabelDescriptionList"/>
    <dgm:cxn modelId="{141CB90A-E799-40FB-A574-90EFFF030C3F}" type="presParOf" srcId="{FCC9355E-08F6-486C-9CE7-7E0D7851A32B}" destId="{BBF72A37-F193-4D1B-BCF7-EF7EB8C8B103}" srcOrd="4" destOrd="0" presId="urn:microsoft.com/office/officeart/2018/2/layout/IconLabelDescriptionList"/>
    <dgm:cxn modelId="{71CAA9D9-FC0D-4BD5-9F78-FB31A923022B}" type="presParOf" srcId="{E2B8EABD-B6E8-425E-BD2C-CA2DA8713F9F}" destId="{94CB6386-E36E-4BE4-8F7C-AB6F46EC6275}" srcOrd="1" destOrd="0" presId="urn:microsoft.com/office/officeart/2018/2/layout/IconLabelDescriptionList"/>
    <dgm:cxn modelId="{F73053EB-2456-4AA2-945B-4BC62B07CCD5}" type="presParOf" srcId="{E2B8EABD-B6E8-425E-BD2C-CA2DA8713F9F}" destId="{680A0BE7-1FFD-4B83-96DC-92200B43B8EF}" srcOrd="2" destOrd="0" presId="urn:microsoft.com/office/officeart/2018/2/layout/IconLabelDescriptionList"/>
    <dgm:cxn modelId="{9D4B83C0-7642-47CC-B1BF-07C006D2115E}" type="presParOf" srcId="{680A0BE7-1FFD-4B83-96DC-92200B43B8EF}" destId="{1D864DD2-B21E-4301-96EA-D2B7E18A80D2}" srcOrd="0" destOrd="0" presId="urn:microsoft.com/office/officeart/2018/2/layout/IconLabelDescriptionList"/>
    <dgm:cxn modelId="{6C38021F-014C-4B8A-90D4-283B063437AD}" type="presParOf" srcId="{680A0BE7-1FFD-4B83-96DC-92200B43B8EF}" destId="{D4348BDC-28C9-45D7-A0AD-C520D9968CA9}" srcOrd="1" destOrd="0" presId="urn:microsoft.com/office/officeart/2018/2/layout/IconLabelDescriptionList"/>
    <dgm:cxn modelId="{7FE9A81B-EB33-4BD3-9AB2-5C9F3ED6C51B}" type="presParOf" srcId="{680A0BE7-1FFD-4B83-96DC-92200B43B8EF}" destId="{601C9887-AD8B-4C23-90D5-B51A7F39507C}" srcOrd="2" destOrd="0" presId="urn:microsoft.com/office/officeart/2018/2/layout/IconLabelDescriptionList"/>
    <dgm:cxn modelId="{D801E481-DA46-4212-AEF7-1160D85A2AFF}" type="presParOf" srcId="{680A0BE7-1FFD-4B83-96DC-92200B43B8EF}" destId="{E6DDEF8A-9494-4B51-A9A8-3D79F1C75707}" srcOrd="3" destOrd="0" presId="urn:microsoft.com/office/officeart/2018/2/layout/IconLabelDescriptionList"/>
    <dgm:cxn modelId="{723F1AF5-90DF-4530-8155-82A6827506F3}" type="presParOf" srcId="{680A0BE7-1FFD-4B83-96DC-92200B43B8EF}" destId="{0479E11D-3410-47B1-915C-C5934E27FD0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73A6C8-04C1-414F-9322-14BD6E1A2A4C}"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73A5FE05-BEC6-4EE8-86D6-3C1FB65C5E93}">
      <dgm:prSet/>
      <dgm:spPr/>
      <dgm:t>
        <a:bodyPr/>
        <a:lstStyle/>
        <a:p>
          <a:r>
            <a:rPr lang="en-US"/>
            <a:t>The plotly dashboard has two graphs, one pie chart depicting success comparisons between launch sites, and the other showing booster version successes and failures as it related to the payload mass, via a scatter plot.</a:t>
          </a:r>
        </a:p>
      </dgm:t>
    </dgm:pt>
    <dgm:pt modelId="{7B628FBB-0B6B-4D36-9212-5848186D78EE}" type="parTrans" cxnId="{91EF77DF-A6D1-4B40-B1D8-17E0EA2FC617}">
      <dgm:prSet/>
      <dgm:spPr/>
      <dgm:t>
        <a:bodyPr/>
        <a:lstStyle/>
        <a:p>
          <a:endParaRPr lang="en-US"/>
        </a:p>
      </dgm:t>
    </dgm:pt>
    <dgm:pt modelId="{E0EFA2ED-E804-4BFF-BF15-9805E39FC83C}" type="sibTrans" cxnId="{91EF77DF-A6D1-4B40-B1D8-17E0EA2FC617}">
      <dgm:prSet/>
      <dgm:spPr/>
      <dgm:t>
        <a:bodyPr/>
        <a:lstStyle/>
        <a:p>
          <a:endParaRPr lang="en-US"/>
        </a:p>
      </dgm:t>
    </dgm:pt>
    <dgm:pt modelId="{63020D4D-1633-48C0-8CE5-553E6198A7CB}">
      <dgm:prSet/>
      <dgm:spPr/>
      <dgm:t>
        <a:bodyPr/>
        <a:lstStyle/>
        <a:p>
          <a:r>
            <a:rPr lang="en-US"/>
            <a:t>The pie chart shows which launch site has the most successes, so one could extrapolate that potentially records with that launch site has features that would predict success.</a:t>
          </a:r>
        </a:p>
      </dgm:t>
    </dgm:pt>
    <dgm:pt modelId="{5FCC55F0-0045-4005-894D-A27CAA1B7CF0}" type="parTrans" cxnId="{0A226D31-A575-4F00-A469-8ADAAB7926A5}">
      <dgm:prSet/>
      <dgm:spPr/>
      <dgm:t>
        <a:bodyPr/>
        <a:lstStyle/>
        <a:p>
          <a:endParaRPr lang="en-US"/>
        </a:p>
      </dgm:t>
    </dgm:pt>
    <dgm:pt modelId="{C0ADB6F2-86C1-4911-BC33-C28F2B12176A}" type="sibTrans" cxnId="{0A226D31-A575-4F00-A469-8ADAAB7926A5}">
      <dgm:prSet/>
      <dgm:spPr/>
      <dgm:t>
        <a:bodyPr/>
        <a:lstStyle/>
        <a:p>
          <a:endParaRPr lang="en-US"/>
        </a:p>
      </dgm:t>
    </dgm:pt>
    <dgm:pt modelId="{9AF34BE4-F1E8-4AAE-B22C-418DECB17C7B}">
      <dgm:prSet/>
      <dgm:spPr/>
      <dgm:t>
        <a:bodyPr/>
        <a:lstStyle/>
        <a:p>
          <a:r>
            <a:rPr lang="en-US"/>
            <a:t>The pie chart can also show success vs failure per launch site, so you can extrapolate similar from the ratio alone.</a:t>
          </a:r>
        </a:p>
      </dgm:t>
    </dgm:pt>
    <dgm:pt modelId="{C8E0378F-53A7-4CD0-8F93-901433EB7D07}" type="parTrans" cxnId="{0CE9D05A-1080-4E6E-B73B-84E21F7249AD}">
      <dgm:prSet/>
      <dgm:spPr/>
      <dgm:t>
        <a:bodyPr/>
        <a:lstStyle/>
        <a:p>
          <a:endParaRPr lang="en-US"/>
        </a:p>
      </dgm:t>
    </dgm:pt>
    <dgm:pt modelId="{FD324761-0C8A-4C4E-B6DA-34FDE3A4354A}" type="sibTrans" cxnId="{0CE9D05A-1080-4E6E-B73B-84E21F7249AD}">
      <dgm:prSet/>
      <dgm:spPr/>
      <dgm:t>
        <a:bodyPr/>
        <a:lstStyle/>
        <a:p>
          <a:endParaRPr lang="en-US"/>
        </a:p>
      </dgm:t>
    </dgm:pt>
    <dgm:pt modelId="{67D0A961-8DE7-455E-A957-F384406A95E3}">
      <dgm:prSet/>
      <dgm:spPr/>
      <dgm:t>
        <a:bodyPr/>
        <a:lstStyle/>
        <a:p>
          <a:r>
            <a:rPr lang="en-US"/>
            <a:t>The scatter plot can show which booster version has the most successes among the different payload ranges. Again, one could use this information to filter for only records with these best features.</a:t>
          </a:r>
        </a:p>
      </dgm:t>
    </dgm:pt>
    <dgm:pt modelId="{4C484C5A-693F-4FDF-B5C1-45BE9D1C1890}" type="parTrans" cxnId="{D6E05F4B-762C-4A41-B8E1-D6FBC81C3C25}">
      <dgm:prSet/>
      <dgm:spPr/>
      <dgm:t>
        <a:bodyPr/>
        <a:lstStyle/>
        <a:p>
          <a:endParaRPr lang="en-US"/>
        </a:p>
      </dgm:t>
    </dgm:pt>
    <dgm:pt modelId="{A4B2CBA5-F44C-41B2-A300-A7BAE6B65B6E}" type="sibTrans" cxnId="{D6E05F4B-762C-4A41-B8E1-D6FBC81C3C25}">
      <dgm:prSet/>
      <dgm:spPr/>
      <dgm:t>
        <a:bodyPr/>
        <a:lstStyle/>
        <a:p>
          <a:endParaRPr lang="en-US"/>
        </a:p>
      </dgm:t>
    </dgm:pt>
    <dgm:pt modelId="{77298555-1FFA-4C8B-839A-989F9BAC4E7B}">
      <dgm:prSet/>
      <dgm:spPr/>
      <dgm:t>
        <a:bodyPr/>
        <a:lstStyle/>
        <a:p>
          <a:r>
            <a:rPr lang="en-US"/>
            <a:t>GitHub link for more details: </a:t>
          </a:r>
          <a:r>
            <a:rPr lang="en-US">
              <a:hlinkClick xmlns:r="http://schemas.openxmlformats.org/officeDocument/2006/relationships" r:id="rId1"/>
            </a:rPr>
            <a:t>https://github.com/RavinderRai/Sucessful-SpaceX-Launch-Predictions/blob/main/spacex_dash_app.py</a:t>
          </a:r>
          <a:r>
            <a:rPr lang="en-US"/>
            <a:t>.</a:t>
          </a:r>
        </a:p>
      </dgm:t>
    </dgm:pt>
    <dgm:pt modelId="{B456D8E7-E7C2-473A-AECA-D6CD53C2C8AC}" type="parTrans" cxnId="{D85D4AD6-001E-4E1C-A6E8-4F227794BAE6}">
      <dgm:prSet/>
      <dgm:spPr/>
      <dgm:t>
        <a:bodyPr/>
        <a:lstStyle/>
        <a:p>
          <a:endParaRPr lang="en-US"/>
        </a:p>
      </dgm:t>
    </dgm:pt>
    <dgm:pt modelId="{57D28B55-2205-4B3A-B205-B5F05BD1220D}" type="sibTrans" cxnId="{D85D4AD6-001E-4E1C-A6E8-4F227794BAE6}">
      <dgm:prSet/>
      <dgm:spPr/>
      <dgm:t>
        <a:bodyPr/>
        <a:lstStyle/>
        <a:p>
          <a:endParaRPr lang="en-US"/>
        </a:p>
      </dgm:t>
    </dgm:pt>
    <dgm:pt modelId="{3C60160B-B3E7-44FA-B884-C87CBE8D063B}" type="pres">
      <dgm:prSet presAssocID="{ED73A6C8-04C1-414F-9322-14BD6E1A2A4C}" presName="outerComposite" presStyleCnt="0">
        <dgm:presLayoutVars>
          <dgm:chMax val="5"/>
          <dgm:dir/>
          <dgm:resizeHandles val="exact"/>
        </dgm:presLayoutVars>
      </dgm:prSet>
      <dgm:spPr/>
    </dgm:pt>
    <dgm:pt modelId="{28A0B6D4-6C35-4B24-88DB-33523F7F3003}" type="pres">
      <dgm:prSet presAssocID="{ED73A6C8-04C1-414F-9322-14BD6E1A2A4C}" presName="dummyMaxCanvas" presStyleCnt="0">
        <dgm:presLayoutVars/>
      </dgm:prSet>
      <dgm:spPr/>
    </dgm:pt>
    <dgm:pt modelId="{9B5B59FE-82B0-4BA4-9A7C-86CC78B4C1C9}" type="pres">
      <dgm:prSet presAssocID="{ED73A6C8-04C1-414F-9322-14BD6E1A2A4C}" presName="FiveNodes_1" presStyleLbl="node1" presStyleIdx="0" presStyleCnt="5">
        <dgm:presLayoutVars>
          <dgm:bulletEnabled val="1"/>
        </dgm:presLayoutVars>
      </dgm:prSet>
      <dgm:spPr/>
    </dgm:pt>
    <dgm:pt modelId="{1AAF90C1-DE9D-436D-810D-1C6A5670FFEF}" type="pres">
      <dgm:prSet presAssocID="{ED73A6C8-04C1-414F-9322-14BD6E1A2A4C}" presName="FiveNodes_2" presStyleLbl="node1" presStyleIdx="1" presStyleCnt="5">
        <dgm:presLayoutVars>
          <dgm:bulletEnabled val="1"/>
        </dgm:presLayoutVars>
      </dgm:prSet>
      <dgm:spPr/>
    </dgm:pt>
    <dgm:pt modelId="{652F997E-B70B-4558-AE87-2E7302E50DB8}" type="pres">
      <dgm:prSet presAssocID="{ED73A6C8-04C1-414F-9322-14BD6E1A2A4C}" presName="FiveNodes_3" presStyleLbl="node1" presStyleIdx="2" presStyleCnt="5">
        <dgm:presLayoutVars>
          <dgm:bulletEnabled val="1"/>
        </dgm:presLayoutVars>
      </dgm:prSet>
      <dgm:spPr/>
    </dgm:pt>
    <dgm:pt modelId="{21A8673E-D720-48D0-AFBE-5C46A9777F76}" type="pres">
      <dgm:prSet presAssocID="{ED73A6C8-04C1-414F-9322-14BD6E1A2A4C}" presName="FiveNodes_4" presStyleLbl="node1" presStyleIdx="3" presStyleCnt="5">
        <dgm:presLayoutVars>
          <dgm:bulletEnabled val="1"/>
        </dgm:presLayoutVars>
      </dgm:prSet>
      <dgm:spPr/>
    </dgm:pt>
    <dgm:pt modelId="{04A52F80-96D1-4CB4-A247-1ABCF4E92AFB}" type="pres">
      <dgm:prSet presAssocID="{ED73A6C8-04C1-414F-9322-14BD6E1A2A4C}" presName="FiveNodes_5" presStyleLbl="node1" presStyleIdx="4" presStyleCnt="5">
        <dgm:presLayoutVars>
          <dgm:bulletEnabled val="1"/>
        </dgm:presLayoutVars>
      </dgm:prSet>
      <dgm:spPr/>
    </dgm:pt>
    <dgm:pt modelId="{5290A691-271D-400A-BB2F-C30DD99CBBFB}" type="pres">
      <dgm:prSet presAssocID="{ED73A6C8-04C1-414F-9322-14BD6E1A2A4C}" presName="FiveConn_1-2" presStyleLbl="fgAccFollowNode1" presStyleIdx="0" presStyleCnt="4">
        <dgm:presLayoutVars>
          <dgm:bulletEnabled val="1"/>
        </dgm:presLayoutVars>
      </dgm:prSet>
      <dgm:spPr/>
    </dgm:pt>
    <dgm:pt modelId="{EF32EF87-0EDC-4FD8-B97E-04451A220D02}" type="pres">
      <dgm:prSet presAssocID="{ED73A6C8-04C1-414F-9322-14BD6E1A2A4C}" presName="FiveConn_2-3" presStyleLbl="fgAccFollowNode1" presStyleIdx="1" presStyleCnt="4">
        <dgm:presLayoutVars>
          <dgm:bulletEnabled val="1"/>
        </dgm:presLayoutVars>
      </dgm:prSet>
      <dgm:spPr/>
    </dgm:pt>
    <dgm:pt modelId="{75900F1A-EAEF-442C-BAB4-6C7E82CC9971}" type="pres">
      <dgm:prSet presAssocID="{ED73A6C8-04C1-414F-9322-14BD6E1A2A4C}" presName="FiveConn_3-4" presStyleLbl="fgAccFollowNode1" presStyleIdx="2" presStyleCnt="4">
        <dgm:presLayoutVars>
          <dgm:bulletEnabled val="1"/>
        </dgm:presLayoutVars>
      </dgm:prSet>
      <dgm:spPr/>
    </dgm:pt>
    <dgm:pt modelId="{DE0D9F17-EFD2-4025-959B-C9DC173F5B92}" type="pres">
      <dgm:prSet presAssocID="{ED73A6C8-04C1-414F-9322-14BD6E1A2A4C}" presName="FiveConn_4-5" presStyleLbl="fgAccFollowNode1" presStyleIdx="3" presStyleCnt="4">
        <dgm:presLayoutVars>
          <dgm:bulletEnabled val="1"/>
        </dgm:presLayoutVars>
      </dgm:prSet>
      <dgm:spPr/>
    </dgm:pt>
    <dgm:pt modelId="{EE49AF47-AD6E-4543-9040-4FECF961EBB0}" type="pres">
      <dgm:prSet presAssocID="{ED73A6C8-04C1-414F-9322-14BD6E1A2A4C}" presName="FiveNodes_1_text" presStyleLbl="node1" presStyleIdx="4" presStyleCnt="5">
        <dgm:presLayoutVars>
          <dgm:bulletEnabled val="1"/>
        </dgm:presLayoutVars>
      </dgm:prSet>
      <dgm:spPr/>
    </dgm:pt>
    <dgm:pt modelId="{EFDBDF9C-E1F4-46E7-BBB2-68443FAD0837}" type="pres">
      <dgm:prSet presAssocID="{ED73A6C8-04C1-414F-9322-14BD6E1A2A4C}" presName="FiveNodes_2_text" presStyleLbl="node1" presStyleIdx="4" presStyleCnt="5">
        <dgm:presLayoutVars>
          <dgm:bulletEnabled val="1"/>
        </dgm:presLayoutVars>
      </dgm:prSet>
      <dgm:spPr/>
    </dgm:pt>
    <dgm:pt modelId="{98451134-3D16-4B26-8391-F8F586E2D5A3}" type="pres">
      <dgm:prSet presAssocID="{ED73A6C8-04C1-414F-9322-14BD6E1A2A4C}" presName="FiveNodes_3_text" presStyleLbl="node1" presStyleIdx="4" presStyleCnt="5">
        <dgm:presLayoutVars>
          <dgm:bulletEnabled val="1"/>
        </dgm:presLayoutVars>
      </dgm:prSet>
      <dgm:spPr/>
    </dgm:pt>
    <dgm:pt modelId="{39B43A07-3E29-4E2F-B5BF-897EC1C643C7}" type="pres">
      <dgm:prSet presAssocID="{ED73A6C8-04C1-414F-9322-14BD6E1A2A4C}" presName="FiveNodes_4_text" presStyleLbl="node1" presStyleIdx="4" presStyleCnt="5">
        <dgm:presLayoutVars>
          <dgm:bulletEnabled val="1"/>
        </dgm:presLayoutVars>
      </dgm:prSet>
      <dgm:spPr/>
    </dgm:pt>
    <dgm:pt modelId="{81D5A67E-0E44-470D-A1D0-F29F80745F5D}" type="pres">
      <dgm:prSet presAssocID="{ED73A6C8-04C1-414F-9322-14BD6E1A2A4C}" presName="FiveNodes_5_text" presStyleLbl="node1" presStyleIdx="4" presStyleCnt="5">
        <dgm:presLayoutVars>
          <dgm:bulletEnabled val="1"/>
        </dgm:presLayoutVars>
      </dgm:prSet>
      <dgm:spPr/>
    </dgm:pt>
  </dgm:ptLst>
  <dgm:cxnLst>
    <dgm:cxn modelId="{4AAF3D10-48B1-4E0C-92E6-CB1241137673}" type="presOf" srcId="{73A5FE05-BEC6-4EE8-86D6-3C1FB65C5E93}" destId="{EE49AF47-AD6E-4543-9040-4FECF961EBB0}" srcOrd="1" destOrd="0" presId="urn:microsoft.com/office/officeart/2005/8/layout/vProcess5"/>
    <dgm:cxn modelId="{B728FE16-B113-4DDB-B2CF-AD14731433AE}" type="presOf" srcId="{77298555-1FFA-4C8B-839A-989F9BAC4E7B}" destId="{81D5A67E-0E44-470D-A1D0-F29F80745F5D}" srcOrd="1" destOrd="0" presId="urn:microsoft.com/office/officeart/2005/8/layout/vProcess5"/>
    <dgm:cxn modelId="{D8482018-84C9-422B-B5F8-7E7FFD718EC3}" type="presOf" srcId="{C0ADB6F2-86C1-4911-BC33-C28F2B12176A}" destId="{EF32EF87-0EDC-4FD8-B97E-04451A220D02}" srcOrd="0" destOrd="0" presId="urn:microsoft.com/office/officeart/2005/8/layout/vProcess5"/>
    <dgm:cxn modelId="{0A226D31-A575-4F00-A469-8ADAAB7926A5}" srcId="{ED73A6C8-04C1-414F-9322-14BD6E1A2A4C}" destId="{63020D4D-1633-48C0-8CE5-553E6198A7CB}" srcOrd="1" destOrd="0" parTransId="{5FCC55F0-0045-4005-894D-A27CAA1B7CF0}" sibTransId="{C0ADB6F2-86C1-4911-BC33-C28F2B12176A}"/>
    <dgm:cxn modelId="{73D1873C-6475-4202-8482-6A8FF7013EC1}" type="presOf" srcId="{E0EFA2ED-E804-4BFF-BF15-9805E39FC83C}" destId="{5290A691-271D-400A-BB2F-C30DD99CBBFB}" srcOrd="0" destOrd="0" presId="urn:microsoft.com/office/officeart/2005/8/layout/vProcess5"/>
    <dgm:cxn modelId="{E407E041-AD6B-4FFA-9D38-043AA71C7841}" type="presOf" srcId="{63020D4D-1633-48C0-8CE5-553E6198A7CB}" destId="{EFDBDF9C-E1F4-46E7-BBB2-68443FAD0837}" srcOrd="1" destOrd="0" presId="urn:microsoft.com/office/officeart/2005/8/layout/vProcess5"/>
    <dgm:cxn modelId="{D6E05F4B-762C-4A41-B8E1-D6FBC81C3C25}" srcId="{ED73A6C8-04C1-414F-9322-14BD6E1A2A4C}" destId="{67D0A961-8DE7-455E-A957-F384406A95E3}" srcOrd="3" destOrd="0" parTransId="{4C484C5A-693F-4FDF-B5C1-45BE9D1C1890}" sibTransId="{A4B2CBA5-F44C-41B2-A300-A7BAE6B65B6E}"/>
    <dgm:cxn modelId="{0CE9D05A-1080-4E6E-B73B-84E21F7249AD}" srcId="{ED73A6C8-04C1-414F-9322-14BD6E1A2A4C}" destId="{9AF34BE4-F1E8-4AAE-B22C-418DECB17C7B}" srcOrd="2" destOrd="0" parTransId="{C8E0378F-53A7-4CD0-8F93-901433EB7D07}" sibTransId="{FD324761-0C8A-4C4E-B6DA-34FDE3A4354A}"/>
    <dgm:cxn modelId="{E9013B81-A174-4B9A-B5D5-37E1238523E9}" type="presOf" srcId="{9AF34BE4-F1E8-4AAE-B22C-418DECB17C7B}" destId="{652F997E-B70B-4558-AE87-2E7302E50DB8}" srcOrd="0" destOrd="0" presId="urn:microsoft.com/office/officeart/2005/8/layout/vProcess5"/>
    <dgm:cxn modelId="{5085729B-284D-4AF2-AA2B-CE8F6FF37861}" type="presOf" srcId="{9AF34BE4-F1E8-4AAE-B22C-418DECB17C7B}" destId="{98451134-3D16-4B26-8391-F8F586E2D5A3}" srcOrd="1" destOrd="0" presId="urn:microsoft.com/office/officeart/2005/8/layout/vProcess5"/>
    <dgm:cxn modelId="{254917AA-24B9-4EDE-811B-6D3DE0385DC7}" type="presOf" srcId="{67D0A961-8DE7-455E-A957-F384406A95E3}" destId="{21A8673E-D720-48D0-AFBE-5C46A9777F76}" srcOrd="0" destOrd="0" presId="urn:microsoft.com/office/officeart/2005/8/layout/vProcess5"/>
    <dgm:cxn modelId="{E3AB35BB-CF9E-404A-895E-1F1D1A99A7DB}" type="presOf" srcId="{67D0A961-8DE7-455E-A957-F384406A95E3}" destId="{39B43A07-3E29-4E2F-B5BF-897EC1C643C7}" srcOrd="1" destOrd="0" presId="urn:microsoft.com/office/officeart/2005/8/layout/vProcess5"/>
    <dgm:cxn modelId="{A2C626CF-878B-4DE4-BD2E-32B33346F4A6}" type="presOf" srcId="{FD324761-0C8A-4C4E-B6DA-34FDE3A4354A}" destId="{75900F1A-EAEF-442C-BAB4-6C7E82CC9971}" srcOrd="0" destOrd="0" presId="urn:microsoft.com/office/officeart/2005/8/layout/vProcess5"/>
    <dgm:cxn modelId="{D85D4AD6-001E-4E1C-A6E8-4F227794BAE6}" srcId="{ED73A6C8-04C1-414F-9322-14BD6E1A2A4C}" destId="{77298555-1FFA-4C8B-839A-989F9BAC4E7B}" srcOrd="4" destOrd="0" parTransId="{B456D8E7-E7C2-473A-AECA-D6CD53C2C8AC}" sibTransId="{57D28B55-2205-4B3A-B205-B5F05BD1220D}"/>
    <dgm:cxn modelId="{91EF77DF-A6D1-4B40-B1D8-17E0EA2FC617}" srcId="{ED73A6C8-04C1-414F-9322-14BD6E1A2A4C}" destId="{73A5FE05-BEC6-4EE8-86D6-3C1FB65C5E93}" srcOrd="0" destOrd="0" parTransId="{7B628FBB-0B6B-4D36-9212-5848186D78EE}" sibTransId="{E0EFA2ED-E804-4BFF-BF15-9805E39FC83C}"/>
    <dgm:cxn modelId="{E46979E1-C285-440D-94E8-0E8B464D44DF}" type="presOf" srcId="{ED73A6C8-04C1-414F-9322-14BD6E1A2A4C}" destId="{3C60160B-B3E7-44FA-B884-C87CBE8D063B}" srcOrd="0" destOrd="0" presId="urn:microsoft.com/office/officeart/2005/8/layout/vProcess5"/>
    <dgm:cxn modelId="{DE5FABE5-997F-4667-B351-DC1050C48741}" type="presOf" srcId="{77298555-1FFA-4C8B-839A-989F9BAC4E7B}" destId="{04A52F80-96D1-4CB4-A247-1ABCF4E92AFB}" srcOrd="0" destOrd="0" presId="urn:microsoft.com/office/officeart/2005/8/layout/vProcess5"/>
    <dgm:cxn modelId="{2088FCEE-AE90-45F8-92B4-FD4357E38DAF}" type="presOf" srcId="{73A5FE05-BEC6-4EE8-86D6-3C1FB65C5E93}" destId="{9B5B59FE-82B0-4BA4-9A7C-86CC78B4C1C9}" srcOrd="0" destOrd="0" presId="urn:microsoft.com/office/officeart/2005/8/layout/vProcess5"/>
    <dgm:cxn modelId="{50FB2DF3-9DEB-4D8A-9368-98F6C4099862}" type="presOf" srcId="{63020D4D-1633-48C0-8CE5-553E6198A7CB}" destId="{1AAF90C1-DE9D-436D-810D-1C6A5670FFEF}" srcOrd="0" destOrd="0" presId="urn:microsoft.com/office/officeart/2005/8/layout/vProcess5"/>
    <dgm:cxn modelId="{9D8A23FA-456E-47B1-903F-91917EF79204}" type="presOf" srcId="{A4B2CBA5-F44C-41B2-A300-A7BAE6B65B6E}" destId="{DE0D9F17-EFD2-4025-959B-C9DC173F5B92}" srcOrd="0" destOrd="0" presId="urn:microsoft.com/office/officeart/2005/8/layout/vProcess5"/>
    <dgm:cxn modelId="{7E709E52-B75F-4005-9DDB-D7009C217BF5}" type="presParOf" srcId="{3C60160B-B3E7-44FA-B884-C87CBE8D063B}" destId="{28A0B6D4-6C35-4B24-88DB-33523F7F3003}" srcOrd="0" destOrd="0" presId="urn:microsoft.com/office/officeart/2005/8/layout/vProcess5"/>
    <dgm:cxn modelId="{85520553-585D-4C15-BC06-D2B515DE2410}" type="presParOf" srcId="{3C60160B-B3E7-44FA-B884-C87CBE8D063B}" destId="{9B5B59FE-82B0-4BA4-9A7C-86CC78B4C1C9}" srcOrd="1" destOrd="0" presId="urn:microsoft.com/office/officeart/2005/8/layout/vProcess5"/>
    <dgm:cxn modelId="{FF7C7C17-82E5-4C68-8795-7EA26E432446}" type="presParOf" srcId="{3C60160B-B3E7-44FA-B884-C87CBE8D063B}" destId="{1AAF90C1-DE9D-436D-810D-1C6A5670FFEF}" srcOrd="2" destOrd="0" presId="urn:microsoft.com/office/officeart/2005/8/layout/vProcess5"/>
    <dgm:cxn modelId="{5E307A3D-3380-40E8-A4E8-B559D6D00DB7}" type="presParOf" srcId="{3C60160B-B3E7-44FA-B884-C87CBE8D063B}" destId="{652F997E-B70B-4558-AE87-2E7302E50DB8}" srcOrd="3" destOrd="0" presId="urn:microsoft.com/office/officeart/2005/8/layout/vProcess5"/>
    <dgm:cxn modelId="{AA77ECE4-4650-4E31-9E78-CC85522D7B18}" type="presParOf" srcId="{3C60160B-B3E7-44FA-B884-C87CBE8D063B}" destId="{21A8673E-D720-48D0-AFBE-5C46A9777F76}" srcOrd="4" destOrd="0" presId="urn:microsoft.com/office/officeart/2005/8/layout/vProcess5"/>
    <dgm:cxn modelId="{5E4444B1-C0CC-4820-A746-BAF9BAB7FF6C}" type="presParOf" srcId="{3C60160B-B3E7-44FA-B884-C87CBE8D063B}" destId="{04A52F80-96D1-4CB4-A247-1ABCF4E92AFB}" srcOrd="5" destOrd="0" presId="urn:microsoft.com/office/officeart/2005/8/layout/vProcess5"/>
    <dgm:cxn modelId="{BCFF8F3A-F997-4F4D-A04E-2FF1EC784FFB}" type="presParOf" srcId="{3C60160B-B3E7-44FA-B884-C87CBE8D063B}" destId="{5290A691-271D-400A-BB2F-C30DD99CBBFB}" srcOrd="6" destOrd="0" presId="urn:microsoft.com/office/officeart/2005/8/layout/vProcess5"/>
    <dgm:cxn modelId="{95A8D80F-936C-4537-8858-A50B99C55000}" type="presParOf" srcId="{3C60160B-B3E7-44FA-B884-C87CBE8D063B}" destId="{EF32EF87-0EDC-4FD8-B97E-04451A220D02}" srcOrd="7" destOrd="0" presId="urn:microsoft.com/office/officeart/2005/8/layout/vProcess5"/>
    <dgm:cxn modelId="{3A84EEB6-233E-497C-A77E-D0D7CB7BE735}" type="presParOf" srcId="{3C60160B-B3E7-44FA-B884-C87CBE8D063B}" destId="{75900F1A-EAEF-442C-BAB4-6C7E82CC9971}" srcOrd="8" destOrd="0" presId="urn:microsoft.com/office/officeart/2005/8/layout/vProcess5"/>
    <dgm:cxn modelId="{26F37A7E-09A7-4E26-8B48-C051F1BFC3F6}" type="presParOf" srcId="{3C60160B-B3E7-44FA-B884-C87CBE8D063B}" destId="{DE0D9F17-EFD2-4025-959B-C9DC173F5B92}" srcOrd="9" destOrd="0" presId="urn:microsoft.com/office/officeart/2005/8/layout/vProcess5"/>
    <dgm:cxn modelId="{0536C216-6B83-49D1-B79F-7376CDABA924}" type="presParOf" srcId="{3C60160B-B3E7-44FA-B884-C87CBE8D063B}" destId="{EE49AF47-AD6E-4543-9040-4FECF961EBB0}" srcOrd="10" destOrd="0" presId="urn:microsoft.com/office/officeart/2005/8/layout/vProcess5"/>
    <dgm:cxn modelId="{B98BE393-C5B1-4307-A7CD-3C2E74EA3DBB}" type="presParOf" srcId="{3C60160B-B3E7-44FA-B884-C87CBE8D063B}" destId="{EFDBDF9C-E1F4-46E7-BBB2-68443FAD0837}" srcOrd="11" destOrd="0" presId="urn:microsoft.com/office/officeart/2005/8/layout/vProcess5"/>
    <dgm:cxn modelId="{9024BD26-2512-466E-AC95-8FC20CF4F8B4}" type="presParOf" srcId="{3C60160B-B3E7-44FA-B884-C87CBE8D063B}" destId="{98451134-3D16-4B26-8391-F8F586E2D5A3}" srcOrd="12" destOrd="0" presId="urn:microsoft.com/office/officeart/2005/8/layout/vProcess5"/>
    <dgm:cxn modelId="{A7DC59C6-FC49-412E-9908-B898CBDDDD69}" type="presParOf" srcId="{3C60160B-B3E7-44FA-B884-C87CBE8D063B}" destId="{39B43A07-3E29-4E2F-B5BF-897EC1C643C7}" srcOrd="13" destOrd="0" presId="urn:microsoft.com/office/officeart/2005/8/layout/vProcess5"/>
    <dgm:cxn modelId="{616DAFB2-27F4-4733-BB7B-BBE8F50F7A94}" type="presParOf" srcId="{3C60160B-B3E7-44FA-B884-C87CBE8D063B}" destId="{81D5A67E-0E44-470D-A1D0-F29F80745F5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9A4630-339E-4D15-AF28-02CCE0FC03D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AD8BC67-9957-4F4D-BA72-B73B9EE98B9E}">
      <dgm:prSet phldrT="[Text]" phldr="0"/>
      <dgm:spPr/>
      <dgm:t>
        <a:bodyPr/>
        <a:lstStyle/>
        <a:p>
          <a:pPr rtl="0"/>
          <a:r>
            <a:rPr lang="en-US" dirty="0">
              <a:latin typeface="Calibri Light" panose="020F0302020204030204"/>
            </a:rPr>
            <a:t>Pick best model</a:t>
          </a:r>
          <a:endParaRPr lang="en-US" dirty="0"/>
        </a:p>
      </dgm:t>
    </dgm:pt>
    <dgm:pt modelId="{5BC59C92-F3C9-4958-AA2D-48C9961470A4}" type="parTrans" cxnId="{578E5020-875D-4A13-B891-615D528DF090}">
      <dgm:prSet/>
      <dgm:spPr/>
      <dgm:t>
        <a:bodyPr/>
        <a:lstStyle/>
        <a:p>
          <a:endParaRPr lang="en-US"/>
        </a:p>
      </dgm:t>
    </dgm:pt>
    <dgm:pt modelId="{71E7DF8A-F193-4E00-B90C-17EC05738AF3}" type="sibTrans" cxnId="{578E5020-875D-4A13-B891-615D528DF090}">
      <dgm:prSet/>
      <dgm:spPr/>
      <dgm:t>
        <a:bodyPr/>
        <a:lstStyle/>
        <a:p>
          <a:endParaRPr lang="en-US"/>
        </a:p>
      </dgm:t>
    </dgm:pt>
    <dgm:pt modelId="{646C86EB-E390-4AE9-BC11-0EA00E9C9957}">
      <dgm:prSet phldrT="[Text]" phldr="0"/>
      <dgm:spPr/>
      <dgm:t>
        <a:bodyPr/>
        <a:lstStyle/>
        <a:p>
          <a:pPr rtl="0"/>
          <a:r>
            <a:rPr lang="en-US" dirty="0">
              <a:latin typeface="Calibri Light" panose="020F0302020204030204"/>
            </a:rPr>
            <a:t>Get accuracy and confusion matrix on test set</a:t>
          </a:r>
          <a:endParaRPr lang="en-US" dirty="0"/>
        </a:p>
      </dgm:t>
    </dgm:pt>
    <dgm:pt modelId="{8B802C73-3BD3-4E19-AE75-D762F277FA82}" type="parTrans" cxnId="{6D876AF6-79C2-4014-B4AE-479AD9F9C893}">
      <dgm:prSet/>
      <dgm:spPr/>
      <dgm:t>
        <a:bodyPr/>
        <a:lstStyle/>
        <a:p>
          <a:endParaRPr lang="en-US"/>
        </a:p>
      </dgm:t>
    </dgm:pt>
    <dgm:pt modelId="{9F0AFF99-EBBC-4335-A811-F84FD7759CCF}" type="sibTrans" cxnId="{6D876AF6-79C2-4014-B4AE-479AD9F9C893}">
      <dgm:prSet/>
      <dgm:spPr/>
      <dgm:t>
        <a:bodyPr/>
        <a:lstStyle/>
        <a:p>
          <a:endParaRPr lang="en-US"/>
        </a:p>
      </dgm:t>
    </dgm:pt>
    <dgm:pt modelId="{48FFEA23-F458-4797-9D08-2AE2ED02D387}">
      <dgm:prSet phldrT="[Text]" phldr="0"/>
      <dgm:spPr/>
      <dgm:t>
        <a:bodyPr/>
        <a:lstStyle/>
        <a:p>
          <a:pPr rtl="0"/>
          <a:r>
            <a:rPr lang="en-US" dirty="0">
              <a:latin typeface="Calibri Light" panose="020F0302020204030204"/>
            </a:rPr>
            <a:t>KNN </a:t>
          </a:r>
          <a:endParaRPr lang="en-US" dirty="0"/>
        </a:p>
      </dgm:t>
    </dgm:pt>
    <dgm:pt modelId="{C149154D-5B8D-4AD4-B262-C7EAE6681E80}" type="parTrans" cxnId="{6A7D9DEF-7E5D-415F-A1BB-EA1C5498E849}">
      <dgm:prSet/>
      <dgm:spPr/>
      <dgm:t>
        <a:bodyPr/>
        <a:lstStyle/>
        <a:p>
          <a:endParaRPr lang="en-US"/>
        </a:p>
      </dgm:t>
    </dgm:pt>
    <dgm:pt modelId="{C04C8716-E104-41FD-802A-D519736C372E}" type="sibTrans" cxnId="{6A7D9DEF-7E5D-415F-A1BB-EA1C5498E849}">
      <dgm:prSet/>
      <dgm:spPr/>
      <dgm:t>
        <a:bodyPr/>
        <a:lstStyle/>
        <a:p>
          <a:endParaRPr lang="en-US"/>
        </a:p>
      </dgm:t>
    </dgm:pt>
    <dgm:pt modelId="{4F53CE3D-D946-4CD3-92A9-0F778225D4B1}">
      <dgm:prSet phldrT="[Text]" phldr="0"/>
      <dgm:spPr/>
      <dgm:t>
        <a:bodyPr/>
        <a:lstStyle/>
        <a:p>
          <a:pPr rtl="0"/>
          <a:r>
            <a:rPr lang="en-US" dirty="0">
              <a:latin typeface="Calibri Light" panose="020F0302020204030204"/>
            </a:rPr>
            <a:t>Decision Tree</a:t>
          </a:r>
          <a:endParaRPr lang="en-US" dirty="0"/>
        </a:p>
      </dgm:t>
    </dgm:pt>
    <dgm:pt modelId="{E47DA2B0-1DD6-42B6-BC43-99A267818CDB}" type="parTrans" cxnId="{3797B33D-9FF2-446E-8578-FC6D9F8533FD}">
      <dgm:prSet/>
      <dgm:spPr/>
      <dgm:t>
        <a:bodyPr/>
        <a:lstStyle/>
        <a:p>
          <a:endParaRPr lang="en-US"/>
        </a:p>
      </dgm:t>
    </dgm:pt>
    <dgm:pt modelId="{FFC9BE55-D32B-42AE-A0ED-7B354944740E}" type="sibTrans" cxnId="{3797B33D-9FF2-446E-8578-FC6D9F8533FD}">
      <dgm:prSet/>
      <dgm:spPr/>
      <dgm:t>
        <a:bodyPr/>
        <a:lstStyle/>
        <a:p>
          <a:endParaRPr lang="en-US"/>
        </a:p>
      </dgm:t>
    </dgm:pt>
    <dgm:pt modelId="{1AFED9F2-178E-407A-B513-48C1BB0DE476}">
      <dgm:prSet phldrT="[Text]" phldr="0"/>
      <dgm:spPr/>
      <dgm:t>
        <a:bodyPr/>
        <a:lstStyle/>
        <a:p>
          <a:r>
            <a:rPr lang="en-US" dirty="0">
              <a:latin typeface="Calibri Light" panose="020F0302020204030204"/>
            </a:rPr>
            <a:t>SVM</a:t>
          </a:r>
          <a:endParaRPr lang="en-US" dirty="0"/>
        </a:p>
      </dgm:t>
    </dgm:pt>
    <dgm:pt modelId="{0C6FB7AA-4957-45C9-BDC3-8D6F207297D0}" type="parTrans" cxnId="{233800D7-C918-4891-9985-B4679BF63B56}">
      <dgm:prSet/>
      <dgm:spPr/>
      <dgm:t>
        <a:bodyPr/>
        <a:lstStyle/>
        <a:p>
          <a:endParaRPr lang="en-US"/>
        </a:p>
      </dgm:t>
    </dgm:pt>
    <dgm:pt modelId="{578E8FD2-A931-4DAE-A21C-0A3B5CD3C9BE}" type="sibTrans" cxnId="{233800D7-C918-4891-9985-B4679BF63B56}">
      <dgm:prSet/>
      <dgm:spPr/>
      <dgm:t>
        <a:bodyPr/>
        <a:lstStyle/>
        <a:p>
          <a:endParaRPr lang="en-US"/>
        </a:p>
      </dgm:t>
    </dgm:pt>
    <dgm:pt modelId="{DAA0C33C-78AE-4AE4-A264-5689BDBA270D}">
      <dgm:prSet phldrT="[Text]" phldr="0"/>
      <dgm:spPr/>
      <dgm:t>
        <a:bodyPr/>
        <a:lstStyle/>
        <a:p>
          <a:r>
            <a:rPr lang="en-US" dirty="0">
              <a:latin typeface="Calibri Light" panose="020F0302020204030204"/>
            </a:rPr>
            <a:t>Log-Reg</a:t>
          </a:r>
          <a:endParaRPr lang="en-US" dirty="0"/>
        </a:p>
      </dgm:t>
    </dgm:pt>
    <dgm:pt modelId="{DC80950F-FF73-4763-AB15-C60559D12B8B}" type="parTrans" cxnId="{E9B61451-8A45-4103-BEAE-4582439E2B38}">
      <dgm:prSet/>
      <dgm:spPr/>
      <dgm:t>
        <a:bodyPr/>
        <a:lstStyle/>
        <a:p>
          <a:endParaRPr lang="en-US"/>
        </a:p>
      </dgm:t>
    </dgm:pt>
    <dgm:pt modelId="{25C42123-C347-4219-B2B3-3DEADAB0BF11}" type="sibTrans" cxnId="{E9B61451-8A45-4103-BEAE-4582439E2B38}">
      <dgm:prSet/>
      <dgm:spPr/>
      <dgm:t>
        <a:bodyPr/>
        <a:lstStyle/>
        <a:p>
          <a:endParaRPr lang="en-US"/>
        </a:p>
      </dgm:t>
    </dgm:pt>
    <dgm:pt modelId="{9BA1C8EA-720C-4F7A-A214-FE8A3A413E0A}" type="pres">
      <dgm:prSet presAssocID="{599A4630-339E-4D15-AF28-02CCE0FC03DD}" presName="hierChild1" presStyleCnt="0">
        <dgm:presLayoutVars>
          <dgm:chPref val="1"/>
          <dgm:dir/>
          <dgm:animOne val="branch"/>
          <dgm:animLvl val="lvl"/>
          <dgm:resizeHandles/>
        </dgm:presLayoutVars>
      </dgm:prSet>
      <dgm:spPr/>
    </dgm:pt>
    <dgm:pt modelId="{21E5739A-2CF6-409A-9BBD-CF4FAD336256}" type="pres">
      <dgm:prSet presAssocID="{1AD8BC67-9957-4F4D-BA72-B73B9EE98B9E}" presName="hierRoot1" presStyleCnt="0"/>
      <dgm:spPr/>
    </dgm:pt>
    <dgm:pt modelId="{29C2C3FF-D990-4F65-9AB9-79E325D995AE}" type="pres">
      <dgm:prSet presAssocID="{1AD8BC67-9957-4F4D-BA72-B73B9EE98B9E}" presName="composite" presStyleCnt="0"/>
      <dgm:spPr/>
    </dgm:pt>
    <dgm:pt modelId="{19BB05FF-43AB-41C4-8D8B-F537CE0E72BF}" type="pres">
      <dgm:prSet presAssocID="{1AD8BC67-9957-4F4D-BA72-B73B9EE98B9E}" presName="background" presStyleLbl="node0" presStyleIdx="0" presStyleCnt="1"/>
      <dgm:spPr/>
    </dgm:pt>
    <dgm:pt modelId="{8440D74C-53C6-4D68-81DC-93D5A79BBD3C}" type="pres">
      <dgm:prSet presAssocID="{1AD8BC67-9957-4F4D-BA72-B73B9EE98B9E}" presName="text" presStyleLbl="fgAcc0" presStyleIdx="0" presStyleCnt="1">
        <dgm:presLayoutVars>
          <dgm:chPref val="3"/>
        </dgm:presLayoutVars>
      </dgm:prSet>
      <dgm:spPr/>
    </dgm:pt>
    <dgm:pt modelId="{6EBB672C-E83C-4CC1-8724-A82385B801A3}" type="pres">
      <dgm:prSet presAssocID="{1AD8BC67-9957-4F4D-BA72-B73B9EE98B9E}" presName="hierChild2" presStyleCnt="0"/>
      <dgm:spPr/>
    </dgm:pt>
    <dgm:pt modelId="{561F7E0C-CC89-44F9-8F1B-B43FA122B0DE}" type="pres">
      <dgm:prSet presAssocID="{8B802C73-3BD3-4E19-AE75-D762F277FA82}" presName="Name10" presStyleLbl="parChTrans1D2" presStyleIdx="0" presStyleCnt="1"/>
      <dgm:spPr/>
    </dgm:pt>
    <dgm:pt modelId="{AF73FEB6-5B88-4399-AF19-46B68178ECC7}" type="pres">
      <dgm:prSet presAssocID="{646C86EB-E390-4AE9-BC11-0EA00E9C9957}" presName="hierRoot2" presStyleCnt="0"/>
      <dgm:spPr/>
    </dgm:pt>
    <dgm:pt modelId="{257E462C-30D3-4501-975D-45C5A20360B7}" type="pres">
      <dgm:prSet presAssocID="{646C86EB-E390-4AE9-BC11-0EA00E9C9957}" presName="composite2" presStyleCnt="0"/>
      <dgm:spPr/>
    </dgm:pt>
    <dgm:pt modelId="{B19A046E-1395-4E57-B4EE-B2B1CB42DA0F}" type="pres">
      <dgm:prSet presAssocID="{646C86EB-E390-4AE9-BC11-0EA00E9C9957}" presName="background2" presStyleLbl="node2" presStyleIdx="0" presStyleCnt="1"/>
      <dgm:spPr/>
    </dgm:pt>
    <dgm:pt modelId="{89F9D207-C426-4D87-8F65-1C2BD877EE88}" type="pres">
      <dgm:prSet presAssocID="{646C86EB-E390-4AE9-BC11-0EA00E9C9957}" presName="text2" presStyleLbl="fgAcc2" presStyleIdx="0" presStyleCnt="1">
        <dgm:presLayoutVars>
          <dgm:chPref val="3"/>
        </dgm:presLayoutVars>
      </dgm:prSet>
      <dgm:spPr/>
    </dgm:pt>
    <dgm:pt modelId="{77EF67F3-1B22-41F3-95EC-5B795991D486}" type="pres">
      <dgm:prSet presAssocID="{646C86EB-E390-4AE9-BC11-0EA00E9C9957}" presName="hierChild3" presStyleCnt="0"/>
      <dgm:spPr/>
    </dgm:pt>
    <dgm:pt modelId="{E56B0D63-A473-49C3-B646-8DD8588B9531}" type="pres">
      <dgm:prSet presAssocID="{C149154D-5B8D-4AD4-B262-C7EAE6681E80}" presName="Name17" presStyleLbl="parChTrans1D3" presStyleIdx="0" presStyleCnt="4"/>
      <dgm:spPr/>
    </dgm:pt>
    <dgm:pt modelId="{65369DCF-B5CA-4EB6-83D2-3215D54EFC8A}" type="pres">
      <dgm:prSet presAssocID="{48FFEA23-F458-4797-9D08-2AE2ED02D387}" presName="hierRoot3" presStyleCnt="0"/>
      <dgm:spPr/>
    </dgm:pt>
    <dgm:pt modelId="{F2E8EF2F-B1FE-4D1F-B37C-5BE6E15D835F}" type="pres">
      <dgm:prSet presAssocID="{48FFEA23-F458-4797-9D08-2AE2ED02D387}" presName="composite3" presStyleCnt="0"/>
      <dgm:spPr/>
    </dgm:pt>
    <dgm:pt modelId="{4A923698-5152-4C5B-B4D0-F149ADC38729}" type="pres">
      <dgm:prSet presAssocID="{48FFEA23-F458-4797-9D08-2AE2ED02D387}" presName="background3" presStyleLbl="node3" presStyleIdx="0" presStyleCnt="4"/>
      <dgm:spPr/>
    </dgm:pt>
    <dgm:pt modelId="{576DC4D9-17A0-4DDD-83F9-2E949823D189}" type="pres">
      <dgm:prSet presAssocID="{48FFEA23-F458-4797-9D08-2AE2ED02D387}" presName="text3" presStyleLbl="fgAcc3" presStyleIdx="0" presStyleCnt="4">
        <dgm:presLayoutVars>
          <dgm:chPref val="3"/>
        </dgm:presLayoutVars>
      </dgm:prSet>
      <dgm:spPr/>
    </dgm:pt>
    <dgm:pt modelId="{4CA7753B-EDA6-447B-A036-4ED33F01DDAA}" type="pres">
      <dgm:prSet presAssocID="{48FFEA23-F458-4797-9D08-2AE2ED02D387}" presName="hierChild4" presStyleCnt="0"/>
      <dgm:spPr/>
    </dgm:pt>
    <dgm:pt modelId="{C06758D4-832C-457E-B191-7B2D74E8398C}" type="pres">
      <dgm:prSet presAssocID="{E47DA2B0-1DD6-42B6-BC43-99A267818CDB}" presName="Name17" presStyleLbl="parChTrans1D3" presStyleIdx="1" presStyleCnt="4"/>
      <dgm:spPr/>
    </dgm:pt>
    <dgm:pt modelId="{99DADF76-83BE-4796-954C-741813DEB126}" type="pres">
      <dgm:prSet presAssocID="{4F53CE3D-D946-4CD3-92A9-0F778225D4B1}" presName="hierRoot3" presStyleCnt="0"/>
      <dgm:spPr/>
    </dgm:pt>
    <dgm:pt modelId="{E19C79A3-532F-4A1D-A97D-B404431E1DA8}" type="pres">
      <dgm:prSet presAssocID="{4F53CE3D-D946-4CD3-92A9-0F778225D4B1}" presName="composite3" presStyleCnt="0"/>
      <dgm:spPr/>
    </dgm:pt>
    <dgm:pt modelId="{C26FFA19-55B6-4E61-94CF-448A619B631E}" type="pres">
      <dgm:prSet presAssocID="{4F53CE3D-D946-4CD3-92A9-0F778225D4B1}" presName="background3" presStyleLbl="node3" presStyleIdx="1" presStyleCnt="4"/>
      <dgm:spPr/>
    </dgm:pt>
    <dgm:pt modelId="{4ED6C4EE-5630-44EE-9F2D-A2C78BA9BE68}" type="pres">
      <dgm:prSet presAssocID="{4F53CE3D-D946-4CD3-92A9-0F778225D4B1}" presName="text3" presStyleLbl="fgAcc3" presStyleIdx="1" presStyleCnt="4">
        <dgm:presLayoutVars>
          <dgm:chPref val="3"/>
        </dgm:presLayoutVars>
      </dgm:prSet>
      <dgm:spPr/>
    </dgm:pt>
    <dgm:pt modelId="{565FD942-20A9-4558-8838-17E7BD0C1B53}" type="pres">
      <dgm:prSet presAssocID="{4F53CE3D-D946-4CD3-92A9-0F778225D4B1}" presName="hierChild4" presStyleCnt="0"/>
      <dgm:spPr/>
    </dgm:pt>
    <dgm:pt modelId="{F1B15257-7696-41FD-A86E-68320C41EDD0}" type="pres">
      <dgm:prSet presAssocID="{0C6FB7AA-4957-45C9-BDC3-8D6F207297D0}" presName="Name17" presStyleLbl="parChTrans1D3" presStyleIdx="2" presStyleCnt="4"/>
      <dgm:spPr/>
    </dgm:pt>
    <dgm:pt modelId="{AAD8BBF2-BEFE-4AA0-BBE2-21CA2F365008}" type="pres">
      <dgm:prSet presAssocID="{1AFED9F2-178E-407A-B513-48C1BB0DE476}" presName="hierRoot3" presStyleCnt="0"/>
      <dgm:spPr/>
    </dgm:pt>
    <dgm:pt modelId="{9F586439-36A4-4CCE-BBD4-1E0D0F3FC376}" type="pres">
      <dgm:prSet presAssocID="{1AFED9F2-178E-407A-B513-48C1BB0DE476}" presName="composite3" presStyleCnt="0"/>
      <dgm:spPr/>
    </dgm:pt>
    <dgm:pt modelId="{A26E0CBF-4B23-4E77-8F27-CCD09676B51F}" type="pres">
      <dgm:prSet presAssocID="{1AFED9F2-178E-407A-B513-48C1BB0DE476}" presName="background3" presStyleLbl="node3" presStyleIdx="2" presStyleCnt="4"/>
      <dgm:spPr/>
    </dgm:pt>
    <dgm:pt modelId="{A162FC24-7A74-49DB-9CDA-0146B9B9D371}" type="pres">
      <dgm:prSet presAssocID="{1AFED9F2-178E-407A-B513-48C1BB0DE476}" presName="text3" presStyleLbl="fgAcc3" presStyleIdx="2" presStyleCnt="4">
        <dgm:presLayoutVars>
          <dgm:chPref val="3"/>
        </dgm:presLayoutVars>
      </dgm:prSet>
      <dgm:spPr/>
    </dgm:pt>
    <dgm:pt modelId="{673199A6-9581-4ED9-BC17-327B5D97A927}" type="pres">
      <dgm:prSet presAssocID="{1AFED9F2-178E-407A-B513-48C1BB0DE476}" presName="hierChild4" presStyleCnt="0"/>
      <dgm:spPr/>
    </dgm:pt>
    <dgm:pt modelId="{26A6C43D-D40B-45B2-88CE-8BA1911C9BB3}" type="pres">
      <dgm:prSet presAssocID="{DC80950F-FF73-4763-AB15-C60559D12B8B}" presName="Name17" presStyleLbl="parChTrans1D3" presStyleIdx="3" presStyleCnt="4"/>
      <dgm:spPr/>
    </dgm:pt>
    <dgm:pt modelId="{A5965F0C-5BAF-4519-BFC1-DB03C0CF3BFD}" type="pres">
      <dgm:prSet presAssocID="{DAA0C33C-78AE-4AE4-A264-5689BDBA270D}" presName="hierRoot3" presStyleCnt="0"/>
      <dgm:spPr/>
    </dgm:pt>
    <dgm:pt modelId="{69D249D7-6169-469D-9794-30026B0176B0}" type="pres">
      <dgm:prSet presAssocID="{DAA0C33C-78AE-4AE4-A264-5689BDBA270D}" presName="composite3" presStyleCnt="0"/>
      <dgm:spPr/>
    </dgm:pt>
    <dgm:pt modelId="{157D94A3-56EA-4E0C-9E78-152AF5F0F887}" type="pres">
      <dgm:prSet presAssocID="{DAA0C33C-78AE-4AE4-A264-5689BDBA270D}" presName="background3" presStyleLbl="node3" presStyleIdx="3" presStyleCnt="4"/>
      <dgm:spPr/>
    </dgm:pt>
    <dgm:pt modelId="{D6DEFACE-4228-4011-931C-A740B2055CE8}" type="pres">
      <dgm:prSet presAssocID="{DAA0C33C-78AE-4AE4-A264-5689BDBA270D}" presName="text3" presStyleLbl="fgAcc3" presStyleIdx="3" presStyleCnt="4">
        <dgm:presLayoutVars>
          <dgm:chPref val="3"/>
        </dgm:presLayoutVars>
      </dgm:prSet>
      <dgm:spPr/>
    </dgm:pt>
    <dgm:pt modelId="{05EE5FDD-1EAC-4C6E-B45B-51D5C4777E15}" type="pres">
      <dgm:prSet presAssocID="{DAA0C33C-78AE-4AE4-A264-5689BDBA270D}" presName="hierChild4" presStyleCnt="0"/>
      <dgm:spPr/>
    </dgm:pt>
  </dgm:ptLst>
  <dgm:cxnLst>
    <dgm:cxn modelId="{ED8CEC13-E65B-4640-A65F-B3C91899EB78}" type="presOf" srcId="{599A4630-339E-4D15-AF28-02CCE0FC03DD}" destId="{9BA1C8EA-720C-4F7A-A214-FE8A3A413E0A}" srcOrd="0" destOrd="0" presId="urn:microsoft.com/office/officeart/2005/8/layout/hierarchy1"/>
    <dgm:cxn modelId="{578E5020-875D-4A13-B891-615D528DF090}" srcId="{599A4630-339E-4D15-AF28-02CCE0FC03DD}" destId="{1AD8BC67-9957-4F4D-BA72-B73B9EE98B9E}" srcOrd="0" destOrd="0" parTransId="{5BC59C92-F3C9-4958-AA2D-48C9961470A4}" sibTransId="{71E7DF8A-F193-4E00-B90C-17EC05738AF3}"/>
    <dgm:cxn modelId="{64AA5337-E28F-44F9-8FE9-81D3E2C64259}" type="presOf" srcId="{646C86EB-E390-4AE9-BC11-0EA00E9C9957}" destId="{89F9D207-C426-4D87-8F65-1C2BD877EE88}" srcOrd="0" destOrd="0" presId="urn:microsoft.com/office/officeart/2005/8/layout/hierarchy1"/>
    <dgm:cxn modelId="{3797B33D-9FF2-446E-8578-FC6D9F8533FD}" srcId="{646C86EB-E390-4AE9-BC11-0EA00E9C9957}" destId="{4F53CE3D-D946-4CD3-92A9-0F778225D4B1}" srcOrd="1" destOrd="0" parTransId="{E47DA2B0-1DD6-42B6-BC43-99A267818CDB}" sibTransId="{FFC9BE55-D32B-42AE-A0ED-7B354944740E}"/>
    <dgm:cxn modelId="{4C47E26A-D280-461B-B754-5B86AB8A360F}" type="presOf" srcId="{4F53CE3D-D946-4CD3-92A9-0F778225D4B1}" destId="{4ED6C4EE-5630-44EE-9F2D-A2C78BA9BE68}" srcOrd="0" destOrd="0" presId="urn:microsoft.com/office/officeart/2005/8/layout/hierarchy1"/>
    <dgm:cxn modelId="{8D2E076F-2B02-4096-820B-3206868D3039}" type="presOf" srcId="{E47DA2B0-1DD6-42B6-BC43-99A267818CDB}" destId="{C06758D4-832C-457E-B191-7B2D74E8398C}" srcOrd="0" destOrd="0" presId="urn:microsoft.com/office/officeart/2005/8/layout/hierarchy1"/>
    <dgm:cxn modelId="{E9B61451-8A45-4103-BEAE-4582439E2B38}" srcId="{646C86EB-E390-4AE9-BC11-0EA00E9C9957}" destId="{DAA0C33C-78AE-4AE4-A264-5689BDBA270D}" srcOrd="3" destOrd="0" parTransId="{DC80950F-FF73-4763-AB15-C60559D12B8B}" sibTransId="{25C42123-C347-4219-B2B3-3DEADAB0BF11}"/>
    <dgm:cxn modelId="{44B38757-616C-46E9-8ABA-881D9A884BB5}" type="presOf" srcId="{1AD8BC67-9957-4F4D-BA72-B73B9EE98B9E}" destId="{8440D74C-53C6-4D68-81DC-93D5A79BBD3C}" srcOrd="0" destOrd="0" presId="urn:microsoft.com/office/officeart/2005/8/layout/hierarchy1"/>
    <dgm:cxn modelId="{38ACF77B-3134-4732-9088-31069C8190A0}" type="presOf" srcId="{DC80950F-FF73-4763-AB15-C60559D12B8B}" destId="{26A6C43D-D40B-45B2-88CE-8BA1911C9BB3}" srcOrd="0" destOrd="0" presId="urn:microsoft.com/office/officeart/2005/8/layout/hierarchy1"/>
    <dgm:cxn modelId="{A4D29587-47BA-47F2-9E22-7B53E2877B53}" type="presOf" srcId="{8B802C73-3BD3-4E19-AE75-D762F277FA82}" destId="{561F7E0C-CC89-44F9-8F1B-B43FA122B0DE}" srcOrd="0" destOrd="0" presId="urn:microsoft.com/office/officeart/2005/8/layout/hierarchy1"/>
    <dgm:cxn modelId="{01B0378F-C27E-4BCC-96F5-DD9911227CA5}" type="presOf" srcId="{C149154D-5B8D-4AD4-B262-C7EAE6681E80}" destId="{E56B0D63-A473-49C3-B646-8DD8588B9531}" srcOrd="0" destOrd="0" presId="urn:microsoft.com/office/officeart/2005/8/layout/hierarchy1"/>
    <dgm:cxn modelId="{27EDEF91-9E22-4D69-87F2-C3CE09E8BBA7}" type="presOf" srcId="{DAA0C33C-78AE-4AE4-A264-5689BDBA270D}" destId="{D6DEFACE-4228-4011-931C-A740B2055CE8}" srcOrd="0" destOrd="0" presId="urn:microsoft.com/office/officeart/2005/8/layout/hierarchy1"/>
    <dgm:cxn modelId="{B72A579A-1F1C-4F00-9295-6F7B7A647A5C}" type="presOf" srcId="{48FFEA23-F458-4797-9D08-2AE2ED02D387}" destId="{576DC4D9-17A0-4DDD-83F9-2E949823D189}" srcOrd="0" destOrd="0" presId="urn:microsoft.com/office/officeart/2005/8/layout/hierarchy1"/>
    <dgm:cxn modelId="{A73C26A8-509A-4A40-8288-898D889E7941}" type="presOf" srcId="{1AFED9F2-178E-407A-B513-48C1BB0DE476}" destId="{A162FC24-7A74-49DB-9CDA-0146B9B9D371}" srcOrd="0" destOrd="0" presId="urn:microsoft.com/office/officeart/2005/8/layout/hierarchy1"/>
    <dgm:cxn modelId="{233800D7-C918-4891-9985-B4679BF63B56}" srcId="{646C86EB-E390-4AE9-BC11-0EA00E9C9957}" destId="{1AFED9F2-178E-407A-B513-48C1BB0DE476}" srcOrd="2" destOrd="0" parTransId="{0C6FB7AA-4957-45C9-BDC3-8D6F207297D0}" sibTransId="{578E8FD2-A931-4DAE-A21C-0A3B5CD3C9BE}"/>
    <dgm:cxn modelId="{31B2EBED-0FB1-4BB0-8351-80366283930B}" type="presOf" srcId="{0C6FB7AA-4957-45C9-BDC3-8D6F207297D0}" destId="{F1B15257-7696-41FD-A86E-68320C41EDD0}" srcOrd="0" destOrd="0" presId="urn:microsoft.com/office/officeart/2005/8/layout/hierarchy1"/>
    <dgm:cxn modelId="{6A7D9DEF-7E5D-415F-A1BB-EA1C5498E849}" srcId="{646C86EB-E390-4AE9-BC11-0EA00E9C9957}" destId="{48FFEA23-F458-4797-9D08-2AE2ED02D387}" srcOrd="0" destOrd="0" parTransId="{C149154D-5B8D-4AD4-B262-C7EAE6681E80}" sibTransId="{C04C8716-E104-41FD-802A-D519736C372E}"/>
    <dgm:cxn modelId="{6D876AF6-79C2-4014-B4AE-479AD9F9C893}" srcId="{1AD8BC67-9957-4F4D-BA72-B73B9EE98B9E}" destId="{646C86EB-E390-4AE9-BC11-0EA00E9C9957}" srcOrd="0" destOrd="0" parTransId="{8B802C73-3BD3-4E19-AE75-D762F277FA82}" sibTransId="{9F0AFF99-EBBC-4335-A811-F84FD7759CCF}"/>
    <dgm:cxn modelId="{B2A60E50-1283-44E5-B5C9-7B7C7E138C05}" type="presParOf" srcId="{9BA1C8EA-720C-4F7A-A214-FE8A3A413E0A}" destId="{21E5739A-2CF6-409A-9BBD-CF4FAD336256}" srcOrd="0" destOrd="0" presId="urn:microsoft.com/office/officeart/2005/8/layout/hierarchy1"/>
    <dgm:cxn modelId="{910D6C95-AA27-4742-B26C-D9DBE9AC9491}" type="presParOf" srcId="{21E5739A-2CF6-409A-9BBD-CF4FAD336256}" destId="{29C2C3FF-D990-4F65-9AB9-79E325D995AE}" srcOrd="0" destOrd="0" presId="urn:microsoft.com/office/officeart/2005/8/layout/hierarchy1"/>
    <dgm:cxn modelId="{E9368942-FD3E-49F0-88A6-7BA6BB1A749A}" type="presParOf" srcId="{29C2C3FF-D990-4F65-9AB9-79E325D995AE}" destId="{19BB05FF-43AB-41C4-8D8B-F537CE0E72BF}" srcOrd="0" destOrd="0" presId="urn:microsoft.com/office/officeart/2005/8/layout/hierarchy1"/>
    <dgm:cxn modelId="{3D500C0D-11AE-42CF-B212-B5BC6812E566}" type="presParOf" srcId="{29C2C3FF-D990-4F65-9AB9-79E325D995AE}" destId="{8440D74C-53C6-4D68-81DC-93D5A79BBD3C}" srcOrd="1" destOrd="0" presId="urn:microsoft.com/office/officeart/2005/8/layout/hierarchy1"/>
    <dgm:cxn modelId="{AE77F49D-842B-4B58-9487-B937AFB1546E}" type="presParOf" srcId="{21E5739A-2CF6-409A-9BBD-CF4FAD336256}" destId="{6EBB672C-E83C-4CC1-8724-A82385B801A3}" srcOrd="1" destOrd="0" presId="urn:microsoft.com/office/officeart/2005/8/layout/hierarchy1"/>
    <dgm:cxn modelId="{A1AEF421-C2E7-4702-BB85-160B9A106875}" type="presParOf" srcId="{6EBB672C-E83C-4CC1-8724-A82385B801A3}" destId="{561F7E0C-CC89-44F9-8F1B-B43FA122B0DE}" srcOrd="0" destOrd="0" presId="urn:microsoft.com/office/officeart/2005/8/layout/hierarchy1"/>
    <dgm:cxn modelId="{8B86720F-5FFE-415D-BDB3-5090F53F6A47}" type="presParOf" srcId="{6EBB672C-E83C-4CC1-8724-A82385B801A3}" destId="{AF73FEB6-5B88-4399-AF19-46B68178ECC7}" srcOrd="1" destOrd="0" presId="urn:microsoft.com/office/officeart/2005/8/layout/hierarchy1"/>
    <dgm:cxn modelId="{8DA4BBD6-7B92-49BC-A2B2-65C50868A72D}" type="presParOf" srcId="{AF73FEB6-5B88-4399-AF19-46B68178ECC7}" destId="{257E462C-30D3-4501-975D-45C5A20360B7}" srcOrd="0" destOrd="0" presId="urn:microsoft.com/office/officeart/2005/8/layout/hierarchy1"/>
    <dgm:cxn modelId="{B0B331CC-5A40-42BF-8B20-52AE66A6EB35}" type="presParOf" srcId="{257E462C-30D3-4501-975D-45C5A20360B7}" destId="{B19A046E-1395-4E57-B4EE-B2B1CB42DA0F}" srcOrd="0" destOrd="0" presId="urn:microsoft.com/office/officeart/2005/8/layout/hierarchy1"/>
    <dgm:cxn modelId="{FEFBA420-B7E8-4573-A085-05A9B5C69F12}" type="presParOf" srcId="{257E462C-30D3-4501-975D-45C5A20360B7}" destId="{89F9D207-C426-4D87-8F65-1C2BD877EE88}" srcOrd="1" destOrd="0" presId="urn:microsoft.com/office/officeart/2005/8/layout/hierarchy1"/>
    <dgm:cxn modelId="{0B865208-4E76-4060-949F-72BE94E4FC12}" type="presParOf" srcId="{AF73FEB6-5B88-4399-AF19-46B68178ECC7}" destId="{77EF67F3-1B22-41F3-95EC-5B795991D486}" srcOrd="1" destOrd="0" presId="urn:microsoft.com/office/officeart/2005/8/layout/hierarchy1"/>
    <dgm:cxn modelId="{25717E72-D1D9-4BDF-9D99-FDF01DA9701C}" type="presParOf" srcId="{77EF67F3-1B22-41F3-95EC-5B795991D486}" destId="{E56B0D63-A473-49C3-B646-8DD8588B9531}" srcOrd="0" destOrd="0" presId="urn:microsoft.com/office/officeart/2005/8/layout/hierarchy1"/>
    <dgm:cxn modelId="{2622FD10-24C4-4D8C-B51C-7C75D5B7DFBC}" type="presParOf" srcId="{77EF67F3-1B22-41F3-95EC-5B795991D486}" destId="{65369DCF-B5CA-4EB6-83D2-3215D54EFC8A}" srcOrd="1" destOrd="0" presId="urn:microsoft.com/office/officeart/2005/8/layout/hierarchy1"/>
    <dgm:cxn modelId="{8B1AE8EB-FFAC-4DBA-BA78-92BA4F9FE04B}" type="presParOf" srcId="{65369DCF-B5CA-4EB6-83D2-3215D54EFC8A}" destId="{F2E8EF2F-B1FE-4D1F-B37C-5BE6E15D835F}" srcOrd="0" destOrd="0" presId="urn:microsoft.com/office/officeart/2005/8/layout/hierarchy1"/>
    <dgm:cxn modelId="{03E1C798-B59A-4C42-AC0F-77F351462243}" type="presParOf" srcId="{F2E8EF2F-B1FE-4D1F-B37C-5BE6E15D835F}" destId="{4A923698-5152-4C5B-B4D0-F149ADC38729}" srcOrd="0" destOrd="0" presId="urn:microsoft.com/office/officeart/2005/8/layout/hierarchy1"/>
    <dgm:cxn modelId="{9840CA16-2508-49E4-92F7-5F2D3B75AA45}" type="presParOf" srcId="{F2E8EF2F-B1FE-4D1F-B37C-5BE6E15D835F}" destId="{576DC4D9-17A0-4DDD-83F9-2E949823D189}" srcOrd="1" destOrd="0" presId="urn:microsoft.com/office/officeart/2005/8/layout/hierarchy1"/>
    <dgm:cxn modelId="{42EF2AA1-2DEE-426B-AFEA-58E2CE2576C6}" type="presParOf" srcId="{65369DCF-B5CA-4EB6-83D2-3215D54EFC8A}" destId="{4CA7753B-EDA6-447B-A036-4ED33F01DDAA}" srcOrd="1" destOrd="0" presId="urn:microsoft.com/office/officeart/2005/8/layout/hierarchy1"/>
    <dgm:cxn modelId="{C5980863-6E76-4D74-AA75-614D2591B598}" type="presParOf" srcId="{77EF67F3-1B22-41F3-95EC-5B795991D486}" destId="{C06758D4-832C-457E-B191-7B2D74E8398C}" srcOrd="2" destOrd="0" presId="urn:microsoft.com/office/officeart/2005/8/layout/hierarchy1"/>
    <dgm:cxn modelId="{E98C6D09-C936-4CDA-A001-8ADBF6A46FA4}" type="presParOf" srcId="{77EF67F3-1B22-41F3-95EC-5B795991D486}" destId="{99DADF76-83BE-4796-954C-741813DEB126}" srcOrd="3" destOrd="0" presId="urn:microsoft.com/office/officeart/2005/8/layout/hierarchy1"/>
    <dgm:cxn modelId="{65CA6A16-039D-4A9E-93DB-C6D9210476A4}" type="presParOf" srcId="{99DADF76-83BE-4796-954C-741813DEB126}" destId="{E19C79A3-532F-4A1D-A97D-B404431E1DA8}" srcOrd="0" destOrd="0" presId="urn:microsoft.com/office/officeart/2005/8/layout/hierarchy1"/>
    <dgm:cxn modelId="{0006F97F-5F92-41E8-ABA0-8B4AAFCBB084}" type="presParOf" srcId="{E19C79A3-532F-4A1D-A97D-B404431E1DA8}" destId="{C26FFA19-55B6-4E61-94CF-448A619B631E}" srcOrd="0" destOrd="0" presId="urn:microsoft.com/office/officeart/2005/8/layout/hierarchy1"/>
    <dgm:cxn modelId="{DABC35CD-34B0-4FC7-8068-06B466258F0F}" type="presParOf" srcId="{E19C79A3-532F-4A1D-A97D-B404431E1DA8}" destId="{4ED6C4EE-5630-44EE-9F2D-A2C78BA9BE68}" srcOrd="1" destOrd="0" presId="urn:microsoft.com/office/officeart/2005/8/layout/hierarchy1"/>
    <dgm:cxn modelId="{1776DD05-AAB5-4852-9619-DCD163EF15A7}" type="presParOf" srcId="{99DADF76-83BE-4796-954C-741813DEB126}" destId="{565FD942-20A9-4558-8838-17E7BD0C1B53}" srcOrd="1" destOrd="0" presId="urn:microsoft.com/office/officeart/2005/8/layout/hierarchy1"/>
    <dgm:cxn modelId="{8DAEEDE4-354E-4D03-914C-E537D4B160A6}" type="presParOf" srcId="{77EF67F3-1B22-41F3-95EC-5B795991D486}" destId="{F1B15257-7696-41FD-A86E-68320C41EDD0}" srcOrd="4" destOrd="0" presId="urn:microsoft.com/office/officeart/2005/8/layout/hierarchy1"/>
    <dgm:cxn modelId="{227BD50A-57DD-41FC-A0D0-F98F8D39034E}" type="presParOf" srcId="{77EF67F3-1B22-41F3-95EC-5B795991D486}" destId="{AAD8BBF2-BEFE-4AA0-BBE2-21CA2F365008}" srcOrd="5" destOrd="0" presId="urn:microsoft.com/office/officeart/2005/8/layout/hierarchy1"/>
    <dgm:cxn modelId="{E44E049B-0A2D-40E2-A1CF-FA5F02722976}" type="presParOf" srcId="{AAD8BBF2-BEFE-4AA0-BBE2-21CA2F365008}" destId="{9F586439-36A4-4CCE-BBD4-1E0D0F3FC376}" srcOrd="0" destOrd="0" presId="urn:microsoft.com/office/officeart/2005/8/layout/hierarchy1"/>
    <dgm:cxn modelId="{DAEC7073-080B-4F33-A49E-8A6B1E457467}" type="presParOf" srcId="{9F586439-36A4-4CCE-BBD4-1E0D0F3FC376}" destId="{A26E0CBF-4B23-4E77-8F27-CCD09676B51F}" srcOrd="0" destOrd="0" presId="urn:microsoft.com/office/officeart/2005/8/layout/hierarchy1"/>
    <dgm:cxn modelId="{33A62EC0-E432-4D9E-BE17-08CB9EBBF952}" type="presParOf" srcId="{9F586439-36A4-4CCE-BBD4-1E0D0F3FC376}" destId="{A162FC24-7A74-49DB-9CDA-0146B9B9D371}" srcOrd="1" destOrd="0" presId="urn:microsoft.com/office/officeart/2005/8/layout/hierarchy1"/>
    <dgm:cxn modelId="{F1F117BB-3F93-4ADE-90B7-A78EDAD94241}" type="presParOf" srcId="{AAD8BBF2-BEFE-4AA0-BBE2-21CA2F365008}" destId="{673199A6-9581-4ED9-BC17-327B5D97A927}" srcOrd="1" destOrd="0" presId="urn:microsoft.com/office/officeart/2005/8/layout/hierarchy1"/>
    <dgm:cxn modelId="{8F5B9800-0DB2-4C8F-A104-801115B28FC0}" type="presParOf" srcId="{77EF67F3-1B22-41F3-95EC-5B795991D486}" destId="{26A6C43D-D40B-45B2-88CE-8BA1911C9BB3}" srcOrd="6" destOrd="0" presId="urn:microsoft.com/office/officeart/2005/8/layout/hierarchy1"/>
    <dgm:cxn modelId="{82ECD25B-7CD4-436B-A59E-FA9059ED1BE2}" type="presParOf" srcId="{77EF67F3-1B22-41F3-95EC-5B795991D486}" destId="{A5965F0C-5BAF-4519-BFC1-DB03C0CF3BFD}" srcOrd="7" destOrd="0" presId="urn:microsoft.com/office/officeart/2005/8/layout/hierarchy1"/>
    <dgm:cxn modelId="{D9B942F9-604E-458C-B3A1-E25EBB92CECB}" type="presParOf" srcId="{A5965F0C-5BAF-4519-BFC1-DB03C0CF3BFD}" destId="{69D249D7-6169-469D-9794-30026B0176B0}" srcOrd="0" destOrd="0" presId="urn:microsoft.com/office/officeart/2005/8/layout/hierarchy1"/>
    <dgm:cxn modelId="{C791EB6C-3BB3-44D9-9467-782A671D106C}" type="presParOf" srcId="{69D249D7-6169-469D-9794-30026B0176B0}" destId="{157D94A3-56EA-4E0C-9E78-152AF5F0F887}" srcOrd="0" destOrd="0" presId="urn:microsoft.com/office/officeart/2005/8/layout/hierarchy1"/>
    <dgm:cxn modelId="{1116E116-FFBC-419B-84B8-67EC1E136DB8}" type="presParOf" srcId="{69D249D7-6169-469D-9794-30026B0176B0}" destId="{D6DEFACE-4228-4011-931C-A740B2055CE8}" srcOrd="1" destOrd="0" presId="urn:microsoft.com/office/officeart/2005/8/layout/hierarchy1"/>
    <dgm:cxn modelId="{CFD6877C-0085-44DB-BF3E-00ED804F003F}" type="presParOf" srcId="{A5965F0C-5BAF-4519-BFC1-DB03C0CF3BFD}" destId="{05EE5FDD-1EAC-4C6E-B45B-51D5C4777E1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76A6FC-515D-46F2-8B79-9407C0745F82}" type="doc">
      <dgm:prSet loTypeId="urn:microsoft.com/office/officeart/2005/8/layout/hProcess11" loCatId="process" qsTypeId="urn:microsoft.com/office/officeart/2005/8/quickstyle/simple1" qsCatId="simple" csTypeId="urn:microsoft.com/office/officeart/2005/8/colors/accent1_2" csCatId="accent1" phldr="1"/>
      <dgm:spPr/>
    </dgm:pt>
    <dgm:pt modelId="{0C596AB9-65BD-4D67-A139-3550FB484E75}">
      <dgm:prSet phldrT="[Text]" phldr="0"/>
      <dgm:spPr/>
      <dgm:t>
        <a:bodyPr/>
        <a:lstStyle/>
        <a:p>
          <a:pPr rtl="0"/>
          <a:r>
            <a:rPr lang="en-US" dirty="0">
              <a:latin typeface="Calibri Light" panose="020F0302020204030204"/>
            </a:rPr>
            <a:t>Load Data</a:t>
          </a:r>
          <a:endParaRPr lang="en-US" dirty="0"/>
        </a:p>
      </dgm:t>
    </dgm:pt>
    <dgm:pt modelId="{873525EC-C739-49F7-8D2E-58C9D523F747}" type="parTrans" cxnId="{A0695F36-C086-4F97-BECE-2DD1F288D7B7}">
      <dgm:prSet/>
      <dgm:spPr/>
    </dgm:pt>
    <dgm:pt modelId="{D6E87BAD-24D1-4B5E-A49E-BED124BB99F9}" type="sibTrans" cxnId="{A0695F36-C086-4F97-BECE-2DD1F288D7B7}">
      <dgm:prSet/>
      <dgm:spPr/>
    </dgm:pt>
    <dgm:pt modelId="{77BAE3EB-CD04-40C2-89BB-9B16F423300E}">
      <dgm:prSet phldrT="[Text]" phldr="0"/>
      <dgm:spPr/>
      <dgm:t>
        <a:bodyPr/>
        <a:lstStyle/>
        <a:p>
          <a:pPr rtl="0"/>
          <a:r>
            <a:rPr lang="en-US" dirty="0">
              <a:latin typeface="Calibri Light" panose="020F0302020204030204"/>
            </a:rPr>
            <a:t>Process data into arrays/series</a:t>
          </a:r>
          <a:endParaRPr lang="en-US" dirty="0"/>
        </a:p>
      </dgm:t>
    </dgm:pt>
    <dgm:pt modelId="{B5CAB299-796C-40DF-BCE7-A23EA8E66836}" type="parTrans" cxnId="{E45D4515-A815-42FA-8C32-2A2BEF9E267D}">
      <dgm:prSet/>
      <dgm:spPr/>
    </dgm:pt>
    <dgm:pt modelId="{EBC75451-5454-407B-A812-89A1ACBD5B8A}" type="sibTrans" cxnId="{E45D4515-A815-42FA-8C32-2A2BEF9E267D}">
      <dgm:prSet/>
      <dgm:spPr/>
    </dgm:pt>
    <dgm:pt modelId="{83DA746E-1A03-4483-933F-9FA755AE0D11}">
      <dgm:prSet phldrT="[Text]" phldr="0"/>
      <dgm:spPr/>
      <dgm:t>
        <a:bodyPr/>
        <a:lstStyle/>
        <a:p>
          <a:pPr rtl="0"/>
          <a:r>
            <a:rPr lang="en-US" dirty="0">
              <a:latin typeface="Calibri Light" panose="020F0302020204030204"/>
            </a:rPr>
            <a:t>Split data into training and testing sets</a:t>
          </a:r>
          <a:endParaRPr lang="en-US" dirty="0"/>
        </a:p>
      </dgm:t>
    </dgm:pt>
    <dgm:pt modelId="{F0D516BC-20DA-4DC7-9155-47FB5AB6E672}" type="parTrans" cxnId="{A8D8B6CA-7139-45BE-9777-4B907C4EC250}">
      <dgm:prSet/>
      <dgm:spPr/>
    </dgm:pt>
    <dgm:pt modelId="{4A0780BB-8717-403F-90BF-B7DB73869274}" type="sibTrans" cxnId="{A8D8B6CA-7139-45BE-9777-4B907C4EC250}">
      <dgm:prSet/>
      <dgm:spPr/>
    </dgm:pt>
    <dgm:pt modelId="{8109A8AE-16FB-4D91-BF2D-9B2113B6D8B4}">
      <dgm:prSet phldr="0"/>
      <dgm:spPr/>
      <dgm:t>
        <a:bodyPr/>
        <a:lstStyle/>
        <a:p>
          <a:pPr rtl="0"/>
          <a:r>
            <a:rPr lang="en-US" dirty="0">
              <a:latin typeface="Calibri Light" panose="020F0302020204030204"/>
            </a:rPr>
            <a:t>Train model with different classification methods</a:t>
          </a:r>
        </a:p>
      </dgm:t>
    </dgm:pt>
    <dgm:pt modelId="{1EB2AC0D-B4C5-4EEA-93D4-6420ED2073D7}" type="parTrans" cxnId="{15E13862-8351-4D59-8BB2-E23DB805DE6A}">
      <dgm:prSet/>
      <dgm:spPr/>
    </dgm:pt>
    <dgm:pt modelId="{A46FFD0B-EAC3-4568-8601-03667DF4AE4F}" type="sibTrans" cxnId="{15E13862-8351-4D59-8BB2-E23DB805DE6A}">
      <dgm:prSet/>
      <dgm:spPr/>
    </dgm:pt>
    <dgm:pt modelId="{33AE0BFC-AA60-48EC-A17A-640891CB4378}" type="pres">
      <dgm:prSet presAssocID="{B776A6FC-515D-46F2-8B79-9407C0745F82}" presName="Name0" presStyleCnt="0">
        <dgm:presLayoutVars>
          <dgm:dir/>
          <dgm:resizeHandles val="exact"/>
        </dgm:presLayoutVars>
      </dgm:prSet>
      <dgm:spPr/>
    </dgm:pt>
    <dgm:pt modelId="{B7CDD0AB-A23F-4CEB-B1C0-454FFA3C3A21}" type="pres">
      <dgm:prSet presAssocID="{B776A6FC-515D-46F2-8B79-9407C0745F82}" presName="arrow" presStyleLbl="bgShp" presStyleIdx="0" presStyleCnt="1"/>
      <dgm:spPr/>
    </dgm:pt>
    <dgm:pt modelId="{24752EB5-47AE-4657-B425-BE6B4CA3F34F}" type="pres">
      <dgm:prSet presAssocID="{B776A6FC-515D-46F2-8B79-9407C0745F82}" presName="points" presStyleCnt="0"/>
      <dgm:spPr/>
    </dgm:pt>
    <dgm:pt modelId="{0ED4DE6E-4834-4FD7-AAFC-E8377DA13DB6}" type="pres">
      <dgm:prSet presAssocID="{0C596AB9-65BD-4D67-A139-3550FB484E75}" presName="compositeA" presStyleCnt="0"/>
      <dgm:spPr/>
    </dgm:pt>
    <dgm:pt modelId="{66664706-9A1A-43FF-85E0-474A2115C8AF}" type="pres">
      <dgm:prSet presAssocID="{0C596AB9-65BD-4D67-A139-3550FB484E75}" presName="textA" presStyleLbl="revTx" presStyleIdx="0" presStyleCnt="4">
        <dgm:presLayoutVars>
          <dgm:bulletEnabled val="1"/>
        </dgm:presLayoutVars>
      </dgm:prSet>
      <dgm:spPr/>
    </dgm:pt>
    <dgm:pt modelId="{78F1A9D6-6512-4517-BC1D-7FFEEE3A2465}" type="pres">
      <dgm:prSet presAssocID="{0C596AB9-65BD-4D67-A139-3550FB484E75}" presName="circleA" presStyleLbl="node1" presStyleIdx="0" presStyleCnt="4"/>
      <dgm:spPr/>
    </dgm:pt>
    <dgm:pt modelId="{53937F22-F9FA-41BA-B281-796C3168B810}" type="pres">
      <dgm:prSet presAssocID="{0C596AB9-65BD-4D67-A139-3550FB484E75}" presName="spaceA" presStyleCnt="0"/>
      <dgm:spPr/>
    </dgm:pt>
    <dgm:pt modelId="{CD48FCA8-460F-42E7-9A1E-685BC7DDA6A0}" type="pres">
      <dgm:prSet presAssocID="{D6E87BAD-24D1-4B5E-A49E-BED124BB99F9}" presName="space" presStyleCnt="0"/>
      <dgm:spPr/>
    </dgm:pt>
    <dgm:pt modelId="{9801DF46-4486-4944-98E7-673CAADD6751}" type="pres">
      <dgm:prSet presAssocID="{77BAE3EB-CD04-40C2-89BB-9B16F423300E}" presName="compositeB" presStyleCnt="0"/>
      <dgm:spPr/>
    </dgm:pt>
    <dgm:pt modelId="{212DAA1B-EB86-443F-BF90-E52BC1F59CB6}" type="pres">
      <dgm:prSet presAssocID="{77BAE3EB-CD04-40C2-89BB-9B16F423300E}" presName="textB" presStyleLbl="revTx" presStyleIdx="1" presStyleCnt="4">
        <dgm:presLayoutVars>
          <dgm:bulletEnabled val="1"/>
        </dgm:presLayoutVars>
      </dgm:prSet>
      <dgm:spPr/>
    </dgm:pt>
    <dgm:pt modelId="{5961671F-9FD8-4D5A-AC0B-191F3100AB53}" type="pres">
      <dgm:prSet presAssocID="{77BAE3EB-CD04-40C2-89BB-9B16F423300E}" presName="circleB" presStyleLbl="node1" presStyleIdx="1" presStyleCnt="4"/>
      <dgm:spPr/>
    </dgm:pt>
    <dgm:pt modelId="{4E25F496-E677-4827-A147-42804FBF1B75}" type="pres">
      <dgm:prSet presAssocID="{77BAE3EB-CD04-40C2-89BB-9B16F423300E}" presName="spaceB" presStyleCnt="0"/>
      <dgm:spPr/>
    </dgm:pt>
    <dgm:pt modelId="{BDC19E69-9504-4B95-80D7-25247E6D4001}" type="pres">
      <dgm:prSet presAssocID="{EBC75451-5454-407B-A812-89A1ACBD5B8A}" presName="space" presStyleCnt="0"/>
      <dgm:spPr/>
    </dgm:pt>
    <dgm:pt modelId="{7AA4C26F-6FBE-4D18-ADF5-257C3E5DBC62}" type="pres">
      <dgm:prSet presAssocID="{83DA746E-1A03-4483-933F-9FA755AE0D11}" presName="compositeA" presStyleCnt="0"/>
      <dgm:spPr/>
    </dgm:pt>
    <dgm:pt modelId="{00D37125-1382-4FCC-B27A-21E2229CD68E}" type="pres">
      <dgm:prSet presAssocID="{83DA746E-1A03-4483-933F-9FA755AE0D11}" presName="textA" presStyleLbl="revTx" presStyleIdx="2" presStyleCnt="4">
        <dgm:presLayoutVars>
          <dgm:bulletEnabled val="1"/>
        </dgm:presLayoutVars>
      </dgm:prSet>
      <dgm:spPr/>
    </dgm:pt>
    <dgm:pt modelId="{3097A0EA-BEA3-4DC4-95DB-C712DD600F9F}" type="pres">
      <dgm:prSet presAssocID="{83DA746E-1A03-4483-933F-9FA755AE0D11}" presName="circleA" presStyleLbl="node1" presStyleIdx="2" presStyleCnt="4"/>
      <dgm:spPr/>
    </dgm:pt>
    <dgm:pt modelId="{AB448E0A-73FB-4775-A001-42DFC84D257D}" type="pres">
      <dgm:prSet presAssocID="{83DA746E-1A03-4483-933F-9FA755AE0D11}" presName="spaceA" presStyleCnt="0"/>
      <dgm:spPr/>
    </dgm:pt>
    <dgm:pt modelId="{5D8ACCEC-6F1E-4A88-A900-A8D6C5409E5A}" type="pres">
      <dgm:prSet presAssocID="{4A0780BB-8717-403F-90BF-B7DB73869274}" presName="space" presStyleCnt="0"/>
      <dgm:spPr/>
    </dgm:pt>
    <dgm:pt modelId="{2A9962A1-CE07-4BBD-B662-C17D23600D75}" type="pres">
      <dgm:prSet presAssocID="{8109A8AE-16FB-4D91-BF2D-9B2113B6D8B4}" presName="compositeB" presStyleCnt="0"/>
      <dgm:spPr/>
    </dgm:pt>
    <dgm:pt modelId="{BA1B4702-B850-4311-821B-C595EDEA52DD}" type="pres">
      <dgm:prSet presAssocID="{8109A8AE-16FB-4D91-BF2D-9B2113B6D8B4}" presName="textB" presStyleLbl="revTx" presStyleIdx="3" presStyleCnt="4">
        <dgm:presLayoutVars>
          <dgm:bulletEnabled val="1"/>
        </dgm:presLayoutVars>
      </dgm:prSet>
      <dgm:spPr/>
    </dgm:pt>
    <dgm:pt modelId="{160A839A-F77D-4417-A39A-0373BB49303B}" type="pres">
      <dgm:prSet presAssocID="{8109A8AE-16FB-4D91-BF2D-9B2113B6D8B4}" presName="circleB" presStyleLbl="node1" presStyleIdx="3" presStyleCnt="4"/>
      <dgm:spPr/>
    </dgm:pt>
    <dgm:pt modelId="{AB546B54-EB7C-4A3D-AE4B-9373D0903BCB}" type="pres">
      <dgm:prSet presAssocID="{8109A8AE-16FB-4D91-BF2D-9B2113B6D8B4}" presName="spaceB" presStyleCnt="0"/>
      <dgm:spPr/>
    </dgm:pt>
  </dgm:ptLst>
  <dgm:cxnLst>
    <dgm:cxn modelId="{E45D4515-A815-42FA-8C32-2A2BEF9E267D}" srcId="{B776A6FC-515D-46F2-8B79-9407C0745F82}" destId="{77BAE3EB-CD04-40C2-89BB-9B16F423300E}" srcOrd="1" destOrd="0" parTransId="{B5CAB299-796C-40DF-BCE7-A23EA8E66836}" sibTransId="{EBC75451-5454-407B-A812-89A1ACBD5B8A}"/>
    <dgm:cxn modelId="{A0695F36-C086-4F97-BECE-2DD1F288D7B7}" srcId="{B776A6FC-515D-46F2-8B79-9407C0745F82}" destId="{0C596AB9-65BD-4D67-A139-3550FB484E75}" srcOrd="0" destOrd="0" parTransId="{873525EC-C739-49F7-8D2E-58C9D523F747}" sibTransId="{D6E87BAD-24D1-4B5E-A49E-BED124BB99F9}"/>
    <dgm:cxn modelId="{3E493362-8E37-4510-AA7F-D31FF9E2DE08}" type="presOf" srcId="{77BAE3EB-CD04-40C2-89BB-9B16F423300E}" destId="{212DAA1B-EB86-443F-BF90-E52BC1F59CB6}" srcOrd="0" destOrd="0" presId="urn:microsoft.com/office/officeart/2005/8/layout/hProcess11"/>
    <dgm:cxn modelId="{15E13862-8351-4D59-8BB2-E23DB805DE6A}" srcId="{B776A6FC-515D-46F2-8B79-9407C0745F82}" destId="{8109A8AE-16FB-4D91-BF2D-9B2113B6D8B4}" srcOrd="3" destOrd="0" parTransId="{1EB2AC0D-B4C5-4EEA-93D4-6420ED2073D7}" sibTransId="{A46FFD0B-EAC3-4568-8601-03667DF4AE4F}"/>
    <dgm:cxn modelId="{E7C55471-A2EC-4BC6-81E0-DAB6CDDE8544}" type="presOf" srcId="{B776A6FC-515D-46F2-8B79-9407C0745F82}" destId="{33AE0BFC-AA60-48EC-A17A-640891CB4378}" srcOrd="0" destOrd="0" presId="urn:microsoft.com/office/officeart/2005/8/layout/hProcess11"/>
    <dgm:cxn modelId="{94DBA68D-360D-44E4-89B2-D669D3C4F39B}" type="presOf" srcId="{83DA746E-1A03-4483-933F-9FA755AE0D11}" destId="{00D37125-1382-4FCC-B27A-21E2229CD68E}" srcOrd="0" destOrd="0" presId="urn:microsoft.com/office/officeart/2005/8/layout/hProcess11"/>
    <dgm:cxn modelId="{EFD5BB9A-DB49-45F0-BBA0-FF9D895A45D6}" type="presOf" srcId="{0C596AB9-65BD-4D67-A139-3550FB484E75}" destId="{66664706-9A1A-43FF-85E0-474A2115C8AF}" srcOrd="0" destOrd="0" presId="urn:microsoft.com/office/officeart/2005/8/layout/hProcess11"/>
    <dgm:cxn modelId="{A8D8B6CA-7139-45BE-9777-4B907C4EC250}" srcId="{B776A6FC-515D-46F2-8B79-9407C0745F82}" destId="{83DA746E-1A03-4483-933F-9FA755AE0D11}" srcOrd="2" destOrd="0" parTransId="{F0D516BC-20DA-4DC7-9155-47FB5AB6E672}" sibTransId="{4A0780BB-8717-403F-90BF-B7DB73869274}"/>
    <dgm:cxn modelId="{85374DFE-293D-48F7-97A5-6EBA43669B14}" type="presOf" srcId="{8109A8AE-16FB-4D91-BF2D-9B2113B6D8B4}" destId="{BA1B4702-B850-4311-821B-C595EDEA52DD}" srcOrd="0" destOrd="0" presId="urn:microsoft.com/office/officeart/2005/8/layout/hProcess11"/>
    <dgm:cxn modelId="{2A575580-192D-400B-A96F-B9DBF4ED5DE9}" type="presParOf" srcId="{33AE0BFC-AA60-48EC-A17A-640891CB4378}" destId="{B7CDD0AB-A23F-4CEB-B1C0-454FFA3C3A21}" srcOrd="0" destOrd="0" presId="urn:microsoft.com/office/officeart/2005/8/layout/hProcess11"/>
    <dgm:cxn modelId="{68262988-F17F-4B0E-A0D1-4CCDC8C45111}" type="presParOf" srcId="{33AE0BFC-AA60-48EC-A17A-640891CB4378}" destId="{24752EB5-47AE-4657-B425-BE6B4CA3F34F}" srcOrd="1" destOrd="0" presId="urn:microsoft.com/office/officeart/2005/8/layout/hProcess11"/>
    <dgm:cxn modelId="{FC61BE54-882D-4C16-ADC2-2624666F12AC}" type="presParOf" srcId="{24752EB5-47AE-4657-B425-BE6B4CA3F34F}" destId="{0ED4DE6E-4834-4FD7-AAFC-E8377DA13DB6}" srcOrd="0" destOrd="0" presId="urn:microsoft.com/office/officeart/2005/8/layout/hProcess11"/>
    <dgm:cxn modelId="{878318DA-9F39-456E-8D89-1C19B3DEA75B}" type="presParOf" srcId="{0ED4DE6E-4834-4FD7-AAFC-E8377DA13DB6}" destId="{66664706-9A1A-43FF-85E0-474A2115C8AF}" srcOrd="0" destOrd="0" presId="urn:microsoft.com/office/officeart/2005/8/layout/hProcess11"/>
    <dgm:cxn modelId="{4815BB31-B119-4364-A154-68B3C92C8EA0}" type="presParOf" srcId="{0ED4DE6E-4834-4FD7-AAFC-E8377DA13DB6}" destId="{78F1A9D6-6512-4517-BC1D-7FFEEE3A2465}" srcOrd="1" destOrd="0" presId="urn:microsoft.com/office/officeart/2005/8/layout/hProcess11"/>
    <dgm:cxn modelId="{1D613583-6DAC-44F6-8B51-F2862AA5BC05}" type="presParOf" srcId="{0ED4DE6E-4834-4FD7-AAFC-E8377DA13DB6}" destId="{53937F22-F9FA-41BA-B281-796C3168B810}" srcOrd="2" destOrd="0" presId="urn:microsoft.com/office/officeart/2005/8/layout/hProcess11"/>
    <dgm:cxn modelId="{83E38D3A-13A5-4680-8AA0-2B323CDC9559}" type="presParOf" srcId="{24752EB5-47AE-4657-B425-BE6B4CA3F34F}" destId="{CD48FCA8-460F-42E7-9A1E-685BC7DDA6A0}" srcOrd="1" destOrd="0" presId="urn:microsoft.com/office/officeart/2005/8/layout/hProcess11"/>
    <dgm:cxn modelId="{3E734C8B-6A1E-495E-82CD-B1F4C67EAC90}" type="presParOf" srcId="{24752EB5-47AE-4657-B425-BE6B4CA3F34F}" destId="{9801DF46-4486-4944-98E7-673CAADD6751}" srcOrd="2" destOrd="0" presId="urn:microsoft.com/office/officeart/2005/8/layout/hProcess11"/>
    <dgm:cxn modelId="{C30878FF-0489-465C-AE8C-FB3BFD5A6AF6}" type="presParOf" srcId="{9801DF46-4486-4944-98E7-673CAADD6751}" destId="{212DAA1B-EB86-443F-BF90-E52BC1F59CB6}" srcOrd="0" destOrd="0" presId="urn:microsoft.com/office/officeart/2005/8/layout/hProcess11"/>
    <dgm:cxn modelId="{645A4311-EC8C-457E-A9F7-8FFD0394D456}" type="presParOf" srcId="{9801DF46-4486-4944-98E7-673CAADD6751}" destId="{5961671F-9FD8-4D5A-AC0B-191F3100AB53}" srcOrd="1" destOrd="0" presId="urn:microsoft.com/office/officeart/2005/8/layout/hProcess11"/>
    <dgm:cxn modelId="{BA9BFD06-A8D0-4BEB-8D93-303A92452F73}" type="presParOf" srcId="{9801DF46-4486-4944-98E7-673CAADD6751}" destId="{4E25F496-E677-4827-A147-42804FBF1B75}" srcOrd="2" destOrd="0" presId="urn:microsoft.com/office/officeart/2005/8/layout/hProcess11"/>
    <dgm:cxn modelId="{EF3D54D0-8FF0-4E45-B8D9-FC0C7E46F60E}" type="presParOf" srcId="{24752EB5-47AE-4657-B425-BE6B4CA3F34F}" destId="{BDC19E69-9504-4B95-80D7-25247E6D4001}" srcOrd="3" destOrd="0" presId="urn:microsoft.com/office/officeart/2005/8/layout/hProcess11"/>
    <dgm:cxn modelId="{3CC9B151-AE5D-48B9-891B-FDD4AF25D8A0}" type="presParOf" srcId="{24752EB5-47AE-4657-B425-BE6B4CA3F34F}" destId="{7AA4C26F-6FBE-4D18-ADF5-257C3E5DBC62}" srcOrd="4" destOrd="0" presId="urn:microsoft.com/office/officeart/2005/8/layout/hProcess11"/>
    <dgm:cxn modelId="{B8CF4375-25E3-4E2C-89D9-F3AA1EBA0CC3}" type="presParOf" srcId="{7AA4C26F-6FBE-4D18-ADF5-257C3E5DBC62}" destId="{00D37125-1382-4FCC-B27A-21E2229CD68E}" srcOrd="0" destOrd="0" presId="urn:microsoft.com/office/officeart/2005/8/layout/hProcess11"/>
    <dgm:cxn modelId="{62660D89-285A-4D6F-A762-3CC6277ADE92}" type="presParOf" srcId="{7AA4C26F-6FBE-4D18-ADF5-257C3E5DBC62}" destId="{3097A0EA-BEA3-4DC4-95DB-C712DD600F9F}" srcOrd="1" destOrd="0" presId="urn:microsoft.com/office/officeart/2005/8/layout/hProcess11"/>
    <dgm:cxn modelId="{295126B6-2FF2-401A-9D10-51E5AD1ECF6D}" type="presParOf" srcId="{7AA4C26F-6FBE-4D18-ADF5-257C3E5DBC62}" destId="{AB448E0A-73FB-4775-A001-42DFC84D257D}" srcOrd="2" destOrd="0" presId="urn:microsoft.com/office/officeart/2005/8/layout/hProcess11"/>
    <dgm:cxn modelId="{CC454F53-218C-487B-9DDE-0F7220135545}" type="presParOf" srcId="{24752EB5-47AE-4657-B425-BE6B4CA3F34F}" destId="{5D8ACCEC-6F1E-4A88-A900-A8D6C5409E5A}" srcOrd="5" destOrd="0" presId="urn:microsoft.com/office/officeart/2005/8/layout/hProcess11"/>
    <dgm:cxn modelId="{ABD0CDC7-5B24-4F46-B97B-6FE077A4022E}" type="presParOf" srcId="{24752EB5-47AE-4657-B425-BE6B4CA3F34F}" destId="{2A9962A1-CE07-4BBD-B662-C17D23600D75}" srcOrd="6" destOrd="0" presId="urn:microsoft.com/office/officeart/2005/8/layout/hProcess11"/>
    <dgm:cxn modelId="{09528317-890B-4981-9243-CCF4ACD0C826}" type="presParOf" srcId="{2A9962A1-CE07-4BBD-B662-C17D23600D75}" destId="{BA1B4702-B850-4311-821B-C595EDEA52DD}" srcOrd="0" destOrd="0" presId="urn:microsoft.com/office/officeart/2005/8/layout/hProcess11"/>
    <dgm:cxn modelId="{A2F42E2F-7755-4FEE-9918-F96555494449}" type="presParOf" srcId="{2A9962A1-CE07-4BBD-B662-C17D23600D75}" destId="{160A839A-F77D-4417-A39A-0373BB49303B}" srcOrd="1" destOrd="0" presId="urn:microsoft.com/office/officeart/2005/8/layout/hProcess11"/>
    <dgm:cxn modelId="{D70A56D3-C90D-474F-A331-382B80B97BAF}" type="presParOf" srcId="{2A9962A1-CE07-4BBD-B662-C17D23600D75}" destId="{AB546B54-EB7C-4A3D-AE4B-9373D0903BCB}" srcOrd="2" destOrd="0" presId="urn:microsoft.com/office/officeart/2005/8/layout/hProcess1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74F6CF-A2C0-42D4-A2E2-0979C18FC6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13866C-AE52-4F2D-9544-26AF8A62F0EB}">
      <dgm:prSet/>
      <dgm:spPr/>
      <dgm:t>
        <a:bodyPr/>
        <a:lstStyle/>
        <a:p>
          <a:pPr>
            <a:lnSpc>
              <a:spcPct val="100000"/>
            </a:lnSpc>
          </a:pPr>
          <a:r>
            <a:rPr lang="en-CA" b="1" dirty="0"/>
            <a:t>This plot show Launch Site vs Flight Number. Orange dots represent successful landing (of first stage) and blue the opposite. </a:t>
          </a:r>
          <a:endParaRPr lang="en-US" b="0" dirty="0"/>
        </a:p>
      </dgm:t>
    </dgm:pt>
    <dgm:pt modelId="{B4C166EA-3BA9-496E-B6D3-BF00D367C75C}" type="parTrans" cxnId="{7190006E-9BFB-40A6-A7B4-2F59F23CF6B3}">
      <dgm:prSet/>
      <dgm:spPr/>
      <dgm:t>
        <a:bodyPr/>
        <a:lstStyle/>
        <a:p>
          <a:endParaRPr lang="en-US"/>
        </a:p>
      </dgm:t>
    </dgm:pt>
    <dgm:pt modelId="{AA56E924-B3F3-4A7E-93CF-E82CB75F0844}" type="sibTrans" cxnId="{7190006E-9BFB-40A6-A7B4-2F59F23CF6B3}">
      <dgm:prSet/>
      <dgm:spPr/>
      <dgm:t>
        <a:bodyPr/>
        <a:lstStyle/>
        <a:p>
          <a:pPr>
            <a:lnSpc>
              <a:spcPct val="100000"/>
            </a:lnSpc>
          </a:pPr>
          <a:endParaRPr lang="en-US"/>
        </a:p>
      </dgm:t>
    </dgm:pt>
    <dgm:pt modelId="{0777DDBB-4496-422F-9441-E05ABBA8AFAB}">
      <dgm:prSet/>
      <dgm:spPr/>
      <dgm:t>
        <a:bodyPr/>
        <a:lstStyle/>
        <a:p>
          <a:pPr>
            <a:lnSpc>
              <a:spcPct val="100000"/>
            </a:lnSpc>
          </a:pPr>
          <a:r>
            <a:rPr lang="en-CA" b="1" dirty="0"/>
            <a:t>This plot has a few insights, like for higher flight numbers with launch site CCAFS SLC 40, launches are largely successful</a:t>
          </a:r>
          <a:endParaRPr lang="en-US" b="1" dirty="0"/>
        </a:p>
      </dgm:t>
    </dgm:pt>
    <dgm:pt modelId="{C4974C56-52E4-4585-A548-E048BAE07709}" type="parTrans" cxnId="{C5F08E59-D29D-4908-969F-0A096CD70FDB}">
      <dgm:prSet/>
      <dgm:spPr/>
      <dgm:t>
        <a:bodyPr/>
        <a:lstStyle/>
        <a:p>
          <a:endParaRPr lang="en-US"/>
        </a:p>
      </dgm:t>
    </dgm:pt>
    <dgm:pt modelId="{A2A54858-19A9-410F-906E-3A8CAADFDE6C}" type="sibTrans" cxnId="{C5F08E59-D29D-4908-969F-0A096CD70FDB}">
      <dgm:prSet/>
      <dgm:spPr/>
      <dgm:t>
        <a:bodyPr/>
        <a:lstStyle/>
        <a:p>
          <a:pPr>
            <a:lnSpc>
              <a:spcPct val="100000"/>
            </a:lnSpc>
          </a:pPr>
          <a:endParaRPr lang="en-US"/>
        </a:p>
      </dgm:t>
    </dgm:pt>
    <dgm:pt modelId="{93EB14A7-98D8-4CE2-A335-F2185CFFDAA5}">
      <dgm:prSet/>
      <dgm:spPr/>
      <dgm:t>
        <a:bodyPr/>
        <a:lstStyle/>
        <a:p>
          <a:pPr>
            <a:lnSpc>
              <a:spcPct val="100000"/>
            </a:lnSpc>
          </a:pPr>
          <a:r>
            <a:rPr lang="en-CA" b="1" dirty="0"/>
            <a:t>On the other hand, for lower flight numbers the success rate is rather mixed. </a:t>
          </a:r>
          <a:endParaRPr lang="en-US" b="1" dirty="0"/>
        </a:p>
      </dgm:t>
    </dgm:pt>
    <dgm:pt modelId="{9074B8B3-6DB6-43BF-95FB-F64CFB70B48E}" type="parTrans" cxnId="{AB275818-8D71-46B0-9985-AA58CCAE73CE}">
      <dgm:prSet/>
      <dgm:spPr/>
      <dgm:t>
        <a:bodyPr/>
        <a:lstStyle/>
        <a:p>
          <a:endParaRPr lang="en-US"/>
        </a:p>
      </dgm:t>
    </dgm:pt>
    <dgm:pt modelId="{4DD83885-11BE-4D07-B247-D8033A459D9E}" type="sibTrans" cxnId="{AB275818-8D71-46B0-9985-AA58CCAE73CE}">
      <dgm:prSet/>
      <dgm:spPr/>
      <dgm:t>
        <a:bodyPr/>
        <a:lstStyle/>
        <a:p>
          <a:pPr>
            <a:lnSpc>
              <a:spcPct val="100000"/>
            </a:lnSpc>
          </a:pPr>
          <a:endParaRPr lang="en-US"/>
        </a:p>
      </dgm:t>
    </dgm:pt>
    <dgm:pt modelId="{627AFFCB-0941-4C2A-8DB9-9F093BD45AC3}">
      <dgm:prSet/>
      <dgm:spPr/>
      <dgm:t>
        <a:bodyPr/>
        <a:lstStyle/>
        <a:p>
          <a:pPr>
            <a:lnSpc>
              <a:spcPct val="100000"/>
            </a:lnSpc>
          </a:pPr>
          <a:r>
            <a:rPr lang="en-CA" b="1" dirty="0"/>
            <a:t>Similarly, for the VAFB SLC 4E launch site, launches are largely successful for mid-range flight numbers, but not for lower flight numbers.</a:t>
          </a:r>
          <a:endParaRPr lang="en-US" b="1" dirty="0"/>
        </a:p>
      </dgm:t>
    </dgm:pt>
    <dgm:pt modelId="{24E90300-E440-448C-9C02-B37A1766CE99}" type="parTrans" cxnId="{BC7BA3D4-7548-4ACB-8B33-0E5D07360D5B}">
      <dgm:prSet/>
      <dgm:spPr/>
      <dgm:t>
        <a:bodyPr/>
        <a:lstStyle/>
        <a:p>
          <a:endParaRPr lang="en-US"/>
        </a:p>
      </dgm:t>
    </dgm:pt>
    <dgm:pt modelId="{C3747260-29EC-40B2-B483-ABADDCDD4E11}" type="sibTrans" cxnId="{BC7BA3D4-7548-4ACB-8B33-0E5D07360D5B}">
      <dgm:prSet/>
      <dgm:spPr/>
      <dgm:t>
        <a:bodyPr/>
        <a:lstStyle/>
        <a:p>
          <a:endParaRPr lang="en-US"/>
        </a:p>
      </dgm:t>
    </dgm:pt>
    <dgm:pt modelId="{4769479B-BBE8-4E74-B7EE-7F0BF4524072}" type="pres">
      <dgm:prSet presAssocID="{A374F6CF-A2C0-42D4-A2E2-0979C18FC651}" presName="root" presStyleCnt="0">
        <dgm:presLayoutVars>
          <dgm:dir/>
          <dgm:resizeHandles val="exact"/>
        </dgm:presLayoutVars>
      </dgm:prSet>
      <dgm:spPr/>
    </dgm:pt>
    <dgm:pt modelId="{7BE21E3A-5C1B-4CB4-82D2-6FF72B72E106}" type="pres">
      <dgm:prSet presAssocID="{A374F6CF-A2C0-42D4-A2E2-0979C18FC651}" presName="container" presStyleCnt="0">
        <dgm:presLayoutVars>
          <dgm:dir/>
          <dgm:resizeHandles val="exact"/>
        </dgm:presLayoutVars>
      </dgm:prSet>
      <dgm:spPr/>
    </dgm:pt>
    <dgm:pt modelId="{DE757B98-ED13-4D5B-88A8-6AA87C60BFE0}" type="pres">
      <dgm:prSet presAssocID="{6F13866C-AE52-4F2D-9544-26AF8A62F0EB}" presName="compNode" presStyleCnt="0"/>
      <dgm:spPr/>
    </dgm:pt>
    <dgm:pt modelId="{28464C75-C16C-48C7-A424-72762B2C3342}" type="pres">
      <dgm:prSet presAssocID="{6F13866C-AE52-4F2D-9544-26AF8A62F0EB}" presName="iconBgRect" presStyleLbl="bgShp" presStyleIdx="0" presStyleCnt="4"/>
      <dgm:spPr/>
    </dgm:pt>
    <dgm:pt modelId="{21FDBB7F-5627-4C3F-8A28-9A1AC52C18C4}" type="pres">
      <dgm:prSet presAssocID="{6F13866C-AE52-4F2D-9544-26AF8A62F0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E85EF360-4693-450C-A930-2E4C09BEE07C}" type="pres">
      <dgm:prSet presAssocID="{6F13866C-AE52-4F2D-9544-26AF8A62F0EB}" presName="spaceRect" presStyleCnt="0"/>
      <dgm:spPr/>
    </dgm:pt>
    <dgm:pt modelId="{D2E0AA39-5035-40D2-BB63-46BAAB02B5B4}" type="pres">
      <dgm:prSet presAssocID="{6F13866C-AE52-4F2D-9544-26AF8A62F0EB}" presName="textRect" presStyleLbl="revTx" presStyleIdx="0" presStyleCnt="4">
        <dgm:presLayoutVars>
          <dgm:chMax val="1"/>
          <dgm:chPref val="1"/>
        </dgm:presLayoutVars>
      </dgm:prSet>
      <dgm:spPr/>
    </dgm:pt>
    <dgm:pt modelId="{A03102B5-E127-48B1-A9A5-0D8D804C9209}" type="pres">
      <dgm:prSet presAssocID="{AA56E924-B3F3-4A7E-93CF-E82CB75F0844}" presName="sibTrans" presStyleLbl="sibTrans2D1" presStyleIdx="0" presStyleCnt="0"/>
      <dgm:spPr/>
    </dgm:pt>
    <dgm:pt modelId="{F859236F-F0C2-4F08-9A59-EAC55F3A8DE8}" type="pres">
      <dgm:prSet presAssocID="{0777DDBB-4496-422F-9441-E05ABBA8AFAB}" presName="compNode" presStyleCnt="0"/>
      <dgm:spPr/>
    </dgm:pt>
    <dgm:pt modelId="{6E193DAC-9816-4CA1-8AE1-2FBB9F2E66DA}" type="pres">
      <dgm:prSet presAssocID="{0777DDBB-4496-422F-9441-E05ABBA8AFAB}" presName="iconBgRect" presStyleLbl="bgShp" presStyleIdx="1" presStyleCnt="4"/>
      <dgm:spPr/>
    </dgm:pt>
    <dgm:pt modelId="{17733C71-7180-4378-9EB7-D6DFA51AFB18}" type="pres">
      <dgm:prSet presAssocID="{0777DDBB-4496-422F-9441-E05ABBA8AF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t Air Balloon"/>
        </a:ext>
      </dgm:extLst>
    </dgm:pt>
    <dgm:pt modelId="{8DE74F3B-B94A-424C-A497-C89724A6FEFC}" type="pres">
      <dgm:prSet presAssocID="{0777DDBB-4496-422F-9441-E05ABBA8AFAB}" presName="spaceRect" presStyleCnt="0"/>
      <dgm:spPr/>
    </dgm:pt>
    <dgm:pt modelId="{43E000D4-494B-4AC2-A5B5-0FC2C7F71E8C}" type="pres">
      <dgm:prSet presAssocID="{0777DDBB-4496-422F-9441-E05ABBA8AFAB}" presName="textRect" presStyleLbl="revTx" presStyleIdx="1" presStyleCnt="4">
        <dgm:presLayoutVars>
          <dgm:chMax val="1"/>
          <dgm:chPref val="1"/>
        </dgm:presLayoutVars>
      </dgm:prSet>
      <dgm:spPr/>
    </dgm:pt>
    <dgm:pt modelId="{13786B8A-829C-4400-A75A-803450034CA6}" type="pres">
      <dgm:prSet presAssocID="{A2A54858-19A9-410F-906E-3A8CAADFDE6C}" presName="sibTrans" presStyleLbl="sibTrans2D1" presStyleIdx="0" presStyleCnt="0"/>
      <dgm:spPr/>
    </dgm:pt>
    <dgm:pt modelId="{D2D77A4D-714D-454D-ABD2-16D582FFC4AD}" type="pres">
      <dgm:prSet presAssocID="{93EB14A7-98D8-4CE2-A335-F2185CFFDAA5}" presName="compNode" presStyleCnt="0"/>
      <dgm:spPr/>
    </dgm:pt>
    <dgm:pt modelId="{634B9FA9-4EE9-4B61-A4E7-AA213F12E7D5}" type="pres">
      <dgm:prSet presAssocID="{93EB14A7-98D8-4CE2-A335-F2185CFFDAA5}" presName="iconBgRect" presStyleLbl="bgShp" presStyleIdx="2" presStyleCnt="4"/>
      <dgm:spPr/>
    </dgm:pt>
    <dgm:pt modelId="{C4FE3729-1191-45A6-A0F1-86924F81A382}" type="pres">
      <dgm:prSet presAssocID="{93EB14A7-98D8-4CE2-A335-F2185CFFDA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ayak"/>
        </a:ext>
      </dgm:extLst>
    </dgm:pt>
    <dgm:pt modelId="{264C10D4-DE49-4A52-B727-B8D07DB6A1EA}" type="pres">
      <dgm:prSet presAssocID="{93EB14A7-98D8-4CE2-A335-F2185CFFDAA5}" presName="spaceRect" presStyleCnt="0"/>
      <dgm:spPr/>
    </dgm:pt>
    <dgm:pt modelId="{BC5EDDEC-89C3-4300-86C4-830C6678044E}" type="pres">
      <dgm:prSet presAssocID="{93EB14A7-98D8-4CE2-A335-F2185CFFDAA5}" presName="textRect" presStyleLbl="revTx" presStyleIdx="2" presStyleCnt="4">
        <dgm:presLayoutVars>
          <dgm:chMax val="1"/>
          <dgm:chPref val="1"/>
        </dgm:presLayoutVars>
      </dgm:prSet>
      <dgm:spPr/>
    </dgm:pt>
    <dgm:pt modelId="{C02A2B27-604E-4E06-BBE3-78713BFCC56B}" type="pres">
      <dgm:prSet presAssocID="{4DD83885-11BE-4D07-B247-D8033A459D9E}" presName="sibTrans" presStyleLbl="sibTrans2D1" presStyleIdx="0" presStyleCnt="0"/>
      <dgm:spPr/>
    </dgm:pt>
    <dgm:pt modelId="{FCF0F0DB-1CA8-44CC-B06F-E1C9A29A1123}" type="pres">
      <dgm:prSet presAssocID="{627AFFCB-0941-4C2A-8DB9-9F093BD45AC3}" presName="compNode" presStyleCnt="0"/>
      <dgm:spPr/>
    </dgm:pt>
    <dgm:pt modelId="{E3D43585-97F1-40D7-9A5B-761C6474EBE3}" type="pres">
      <dgm:prSet presAssocID="{627AFFCB-0941-4C2A-8DB9-9F093BD45AC3}" presName="iconBgRect" presStyleLbl="bgShp" presStyleIdx="3" presStyleCnt="4"/>
      <dgm:spPr/>
    </dgm:pt>
    <dgm:pt modelId="{E59D316C-326D-4522-88C8-2673D1522C84}" type="pres">
      <dgm:prSet presAssocID="{627AFFCB-0941-4C2A-8DB9-9F093BD45A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licopter"/>
        </a:ext>
      </dgm:extLst>
    </dgm:pt>
    <dgm:pt modelId="{0E902BCF-6575-4065-A5C4-FC942A70BDF6}" type="pres">
      <dgm:prSet presAssocID="{627AFFCB-0941-4C2A-8DB9-9F093BD45AC3}" presName="spaceRect" presStyleCnt="0"/>
      <dgm:spPr/>
    </dgm:pt>
    <dgm:pt modelId="{BB32FF8A-09D0-4F49-941E-5FFA61C89C67}" type="pres">
      <dgm:prSet presAssocID="{627AFFCB-0941-4C2A-8DB9-9F093BD45AC3}" presName="textRect" presStyleLbl="revTx" presStyleIdx="3" presStyleCnt="4">
        <dgm:presLayoutVars>
          <dgm:chMax val="1"/>
          <dgm:chPref val="1"/>
        </dgm:presLayoutVars>
      </dgm:prSet>
      <dgm:spPr/>
    </dgm:pt>
  </dgm:ptLst>
  <dgm:cxnLst>
    <dgm:cxn modelId="{AB275818-8D71-46B0-9985-AA58CCAE73CE}" srcId="{A374F6CF-A2C0-42D4-A2E2-0979C18FC651}" destId="{93EB14A7-98D8-4CE2-A335-F2185CFFDAA5}" srcOrd="2" destOrd="0" parTransId="{9074B8B3-6DB6-43BF-95FB-F64CFB70B48E}" sibTransId="{4DD83885-11BE-4D07-B247-D8033A459D9E}"/>
    <dgm:cxn modelId="{B25B0260-0680-4B6F-933C-2AF653C5242E}" type="presOf" srcId="{4DD83885-11BE-4D07-B247-D8033A459D9E}" destId="{C02A2B27-604E-4E06-BBE3-78713BFCC56B}" srcOrd="0" destOrd="0" presId="urn:microsoft.com/office/officeart/2018/2/layout/IconCircleList"/>
    <dgm:cxn modelId="{7190006E-9BFB-40A6-A7B4-2F59F23CF6B3}" srcId="{A374F6CF-A2C0-42D4-A2E2-0979C18FC651}" destId="{6F13866C-AE52-4F2D-9544-26AF8A62F0EB}" srcOrd="0" destOrd="0" parTransId="{B4C166EA-3BA9-496E-B6D3-BF00D367C75C}" sibTransId="{AA56E924-B3F3-4A7E-93CF-E82CB75F0844}"/>
    <dgm:cxn modelId="{C5F08E59-D29D-4908-969F-0A096CD70FDB}" srcId="{A374F6CF-A2C0-42D4-A2E2-0979C18FC651}" destId="{0777DDBB-4496-422F-9441-E05ABBA8AFAB}" srcOrd="1" destOrd="0" parTransId="{C4974C56-52E4-4585-A548-E048BAE07709}" sibTransId="{A2A54858-19A9-410F-906E-3A8CAADFDE6C}"/>
    <dgm:cxn modelId="{0A96387C-249C-4575-A577-B7BC76DB09F1}" type="presOf" srcId="{627AFFCB-0941-4C2A-8DB9-9F093BD45AC3}" destId="{BB32FF8A-09D0-4F49-941E-5FFA61C89C67}" srcOrd="0" destOrd="0" presId="urn:microsoft.com/office/officeart/2018/2/layout/IconCircleList"/>
    <dgm:cxn modelId="{F54D6F95-D98D-45FC-B15B-E0EF7CC766D0}" type="presOf" srcId="{A374F6CF-A2C0-42D4-A2E2-0979C18FC651}" destId="{4769479B-BBE8-4E74-B7EE-7F0BF4524072}" srcOrd="0" destOrd="0" presId="urn:microsoft.com/office/officeart/2018/2/layout/IconCircleList"/>
    <dgm:cxn modelId="{BE4A9BB1-13D7-41DB-B738-9C5CF9D09944}" type="presOf" srcId="{6F13866C-AE52-4F2D-9544-26AF8A62F0EB}" destId="{D2E0AA39-5035-40D2-BB63-46BAAB02B5B4}" srcOrd="0" destOrd="0" presId="urn:microsoft.com/office/officeart/2018/2/layout/IconCircleList"/>
    <dgm:cxn modelId="{F09440C3-C584-435B-9FAA-CD3B1F63AA83}" type="presOf" srcId="{A2A54858-19A9-410F-906E-3A8CAADFDE6C}" destId="{13786B8A-829C-4400-A75A-803450034CA6}" srcOrd="0" destOrd="0" presId="urn:microsoft.com/office/officeart/2018/2/layout/IconCircleList"/>
    <dgm:cxn modelId="{BC7BA3D4-7548-4ACB-8B33-0E5D07360D5B}" srcId="{A374F6CF-A2C0-42D4-A2E2-0979C18FC651}" destId="{627AFFCB-0941-4C2A-8DB9-9F093BD45AC3}" srcOrd="3" destOrd="0" parTransId="{24E90300-E440-448C-9C02-B37A1766CE99}" sibTransId="{C3747260-29EC-40B2-B483-ABADDCDD4E11}"/>
    <dgm:cxn modelId="{9E35EEE0-E58C-4AFE-A716-4CAF8688DE7C}" type="presOf" srcId="{0777DDBB-4496-422F-9441-E05ABBA8AFAB}" destId="{43E000D4-494B-4AC2-A5B5-0FC2C7F71E8C}" srcOrd="0" destOrd="0" presId="urn:microsoft.com/office/officeart/2018/2/layout/IconCircleList"/>
    <dgm:cxn modelId="{725B63E6-1E06-43A7-B929-B9213F3FEE69}" type="presOf" srcId="{AA56E924-B3F3-4A7E-93CF-E82CB75F0844}" destId="{A03102B5-E127-48B1-A9A5-0D8D804C9209}" srcOrd="0" destOrd="0" presId="urn:microsoft.com/office/officeart/2018/2/layout/IconCircleList"/>
    <dgm:cxn modelId="{5A69B0EF-8FDE-443F-8FBB-74D89C2544D6}" type="presOf" srcId="{93EB14A7-98D8-4CE2-A335-F2185CFFDAA5}" destId="{BC5EDDEC-89C3-4300-86C4-830C6678044E}" srcOrd="0" destOrd="0" presId="urn:microsoft.com/office/officeart/2018/2/layout/IconCircleList"/>
    <dgm:cxn modelId="{098D2023-DA36-4DDD-AD09-0A5161A2E43A}" type="presParOf" srcId="{4769479B-BBE8-4E74-B7EE-7F0BF4524072}" destId="{7BE21E3A-5C1B-4CB4-82D2-6FF72B72E106}" srcOrd="0" destOrd="0" presId="urn:microsoft.com/office/officeart/2018/2/layout/IconCircleList"/>
    <dgm:cxn modelId="{BD0396B8-92F2-4E20-9734-24B89AC65C24}" type="presParOf" srcId="{7BE21E3A-5C1B-4CB4-82D2-6FF72B72E106}" destId="{DE757B98-ED13-4D5B-88A8-6AA87C60BFE0}" srcOrd="0" destOrd="0" presId="urn:microsoft.com/office/officeart/2018/2/layout/IconCircleList"/>
    <dgm:cxn modelId="{B968A026-8DA0-4B90-9F88-75103D46E452}" type="presParOf" srcId="{DE757B98-ED13-4D5B-88A8-6AA87C60BFE0}" destId="{28464C75-C16C-48C7-A424-72762B2C3342}" srcOrd="0" destOrd="0" presId="urn:microsoft.com/office/officeart/2018/2/layout/IconCircleList"/>
    <dgm:cxn modelId="{B2AE85FF-E149-4144-BD17-5827358A091E}" type="presParOf" srcId="{DE757B98-ED13-4D5B-88A8-6AA87C60BFE0}" destId="{21FDBB7F-5627-4C3F-8A28-9A1AC52C18C4}" srcOrd="1" destOrd="0" presId="urn:microsoft.com/office/officeart/2018/2/layout/IconCircleList"/>
    <dgm:cxn modelId="{6850006E-919C-4441-A0B2-53BE615EB454}" type="presParOf" srcId="{DE757B98-ED13-4D5B-88A8-6AA87C60BFE0}" destId="{E85EF360-4693-450C-A930-2E4C09BEE07C}" srcOrd="2" destOrd="0" presId="urn:microsoft.com/office/officeart/2018/2/layout/IconCircleList"/>
    <dgm:cxn modelId="{9B9EEB26-244B-4FC2-A91A-B341718CF898}" type="presParOf" srcId="{DE757B98-ED13-4D5B-88A8-6AA87C60BFE0}" destId="{D2E0AA39-5035-40D2-BB63-46BAAB02B5B4}" srcOrd="3" destOrd="0" presId="urn:microsoft.com/office/officeart/2018/2/layout/IconCircleList"/>
    <dgm:cxn modelId="{5AF46A46-2BF8-4FCE-90E8-CAFF6CE0A78B}" type="presParOf" srcId="{7BE21E3A-5C1B-4CB4-82D2-6FF72B72E106}" destId="{A03102B5-E127-48B1-A9A5-0D8D804C9209}" srcOrd="1" destOrd="0" presId="urn:microsoft.com/office/officeart/2018/2/layout/IconCircleList"/>
    <dgm:cxn modelId="{C0E36C08-FB17-4964-A1C9-DE4451050BF2}" type="presParOf" srcId="{7BE21E3A-5C1B-4CB4-82D2-6FF72B72E106}" destId="{F859236F-F0C2-4F08-9A59-EAC55F3A8DE8}" srcOrd="2" destOrd="0" presId="urn:microsoft.com/office/officeart/2018/2/layout/IconCircleList"/>
    <dgm:cxn modelId="{4400853F-4B2D-46BF-A849-9BD586316C0C}" type="presParOf" srcId="{F859236F-F0C2-4F08-9A59-EAC55F3A8DE8}" destId="{6E193DAC-9816-4CA1-8AE1-2FBB9F2E66DA}" srcOrd="0" destOrd="0" presId="urn:microsoft.com/office/officeart/2018/2/layout/IconCircleList"/>
    <dgm:cxn modelId="{18535B64-EFB0-4310-99B0-95308776EA27}" type="presParOf" srcId="{F859236F-F0C2-4F08-9A59-EAC55F3A8DE8}" destId="{17733C71-7180-4378-9EB7-D6DFA51AFB18}" srcOrd="1" destOrd="0" presId="urn:microsoft.com/office/officeart/2018/2/layout/IconCircleList"/>
    <dgm:cxn modelId="{576E3E12-6529-4AEF-84E0-F64170B035B8}" type="presParOf" srcId="{F859236F-F0C2-4F08-9A59-EAC55F3A8DE8}" destId="{8DE74F3B-B94A-424C-A497-C89724A6FEFC}" srcOrd="2" destOrd="0" presId="urn:microsoft.com/office/officeart/2018/2/layout/IconCircleList"/>
    <dgm:cxn modelId="{AF362E36-64B5-4FA4-984C-EFF686E118A8}" type="presParOf" srcId="{F859236F-F0C2-4F08-9A59-EAC55F3A8DE8}" destId="{43E000D4-494B-4AC2-A5B5-0FC2C7F71E8C}" srcOrd="3" destOrd="0" presId="urn:microsoft.com/office/officeart/2018/2/layout/IconCircleList"/>
    <dgm:cxn modelId="{C1A49427-70C2-4A82-A169-E94C2BC89758}" type="presParOf" srcId="{7BE21E3A-5C1B-4CB4-82D2-6FF72B72E106}" destId="{13786B8A-829C-4400-A75A-803450034CA6}" srcOrd="3" destOrd="0" presId="urn:microsoft.com/office/officeart/2018/2/layout/IconCircleList"/>
    <dgm:cxn modelId="{CEA0200E-BB81-4FBA-9C42-4813C51F4159}" type="presParOf" srcId="{7BE21E3A-5C1B-4CB4-82D2-6FF72B72E106}" destId="{D2D77A4D-714D-454D-ABD2-16D582FFC4AD}" srcOrd="4" destOrd="0" presId="urn:microsoft.com/office/officeart/2018/2/layout/IconCircleList"/>
    <dgm:cxn modelId="{E7CAB757-3F52-4963-9B06-8B516DD64F51}" type="presParOf" srcId="{D2D77A4D-714D-454D-ABD2-16D582FFC4AD}" destId="{634B9FA9-4EE9-4B61-A4E7-AA213F12E7D5}" srcOrd="0" destOrd="0" presId="urn:microsoft.com/office/officeart/2018/2/layout/IconCircleList"/>
    <dgm:cxn modelId="{F0F9236B-C3B2-46A3-B32E-10F843BE0998}" type="presParOf" srcId="{D2D77A4D-714D-454D-ABD2-16D582FFC4AD}" destId="{C4FE3729-1191-45A6-A0F1-86924F81A382}" srcOrd="1" destOrd="0" presId="urn:microsoft.com/office/officeart/2018/2/layout/IconCircleList"/>
    <dgm:cxn modelId="{917F172C-C8EF-4183-B8A3-C5C617F7B756}" type="presParOf" srcId="{D2D77A4D-714D-454D-ABD2-16D582FFC4AD}" destId="{264C10D4-DE49-4A52-B727-B8D07DB6A1EA}" srcOrd="2" destOrd="0" presId="urn:microsoft.com/office/officeart/2018/2/layout/IconCircleList"/>
    <dgm:cxn modelId="{5DB9E15B-BFC3-4AFB-9AC3-8C217C368919}" type="presParOf" srcId="{D2D77A4D-714D-454D-ABD2-16D582FFC4AD}" destId="{BC5EDDEC-89C3-4300-86C4-830C6678044E}" srcOrd="3" destOrd="0" presId="urn:microsoft.com/office/officeart/2018/2/layout/IconCircleList"/>
    <dgm:cxn modelId="{9484F5D2-5018-40F7-A3A0-D4480E6E200B}" type="presParOf" srcId="{7BE21E3A-5C1B-4CB4-82D2-6FF72B72E106}" destId="{C02A2B27-604E-4E06-BBE3-78713BFCC56B}" srcOrd="5" destOrd="0" presId="urn:microsoft.com/office/officeart/2018/2/layout/IconCircleList"/>
    <dgm:cxn modelId="{9A4946E0-B9B1-46C2-8D91-611F08A407E3}" type="presParOf" srcId="{7BE21E3A-5C1B-4CB4-82D2-6FF72B72E106}" destId="{FCF0F0DB-1CA8-44CC-B06F-E1C9A29A1123}" srcOrd="6" destOrd="0" presId="urn:microsoft.com/office/officeart/2018/2/layout/IconCircleList"/>
    <dgm:cxn modelId="{12F2E6E3-F70F-46D7-A567-0D8E6EE832D2}" type="presParOf" srcId="{FCF0F0DB-1CA8-44CC-B06F-E1C9A29A1123}" destId="{E3D43585-97F1-40D7-9A5B-761C6474EBE3}" srcOrd="0" destOrd="0" presId="urn:microsoft.com/office/officeart/2018/2/layout/IconCircleList"/>
    <dgm:cxn modelId="{F9C43A7F-D8DD-4C02-8A31-277004EE8D5E}" type="presParOf" srcId="{FCF0F0DB-1CA8-44CC-B06F-E1C9A29A1123}" destId="{E59D316C-326D-4522-88C8-2673D1522C84}" srcOrd="1" destOrd="0" presId="urn:microsoft.com/office/officeart/2018/2/layout/IconCircleList"/>
    <dgm:cxn modelId="{894B2610-A20B-4B1B-8B3D-50A30424E9C3}" type="presParOf" srcId="{FCF0F0DB-1CA8-44CC-B06F-E1C9A29A1123}" destId="{0E902BCF-6575-4065-A5C4-FC942A70BDF6}" srcOrd="2" destOrd="0" presId="urn:microsoft.com/office/officeart/2018/2/layout/IconCircleList"/>
    <dgm:cxn modelId="{D6D377A7-656D-479F-886D-0201BC34B7F5}" type="presParOf" srcId="{FCF0F0DB-1CA8-44CC-B06F-E1C9A29A1123}" destId="{BB32FF8A-09D0-4F49-941E-5FFA61C89C6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374F6CF-A2C0-42D4-A2E2-0979C18FC6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13866C-AE52-4F2D-9544-26AF8A62F0EB}">
      <dgm:prSet/>
      <dgm:spPr/>
      <dgm:t>
        <a:bodyPr/>
        <a:lstStyle/>
        <a:p>
          <a:pPr rtl="0">
            <a:lnSpc>
              <a:spcPct val="100000"/>
            </a:lnSpc>
          </a:pPr>
          <a:r>
            <a:rPr lang="en-CA" b="1" dirty="0"/>
            <a:t>This plot show Launch Site vs </a:t>
          </a:r>
          <a:r>
            <a:rPr lang="en-CA" b="1" dirty="0">
              <a:latin typeface="Calibri Light" panose="020F0302020204030204"/>
            </a:rPr>
            <a:t>Payload Mass</a:t>
          </a:r>
          <a:r>
            <a:rPr lang="en-CA" b="1" dirty="0"/>
            <a:t>. Orange dots represent </a:t>
          </a:r>
          <a:r>
            <a:rPr lang="en-CA" b="1" dirty="0">
              <a:latin typeface="Calibri Light" panose="020F0302020204030204"/>
            </a:rPr>
            <a:t>successful landing (of first stage)</a:t>
          </a:r>
          <a:r>
            <a:rPr lang="en-CA" b="1" dirty="0"/>
            <a:t> and blue </a:t>
          </a:r>
          <a:r>
            <a:rPr lang="en-CA" b="1" dirty="0">
              <a:latin typeface="Calibri Light" panose="020F0302020204030204"/>
            </a:rPr>
            <a:t>the opposite</a:t>
          </a:r>
          <a:r>
            <a:rPr lang="en-CA" b="1" dirty="0"/>
            <a:t>. </a:t>
          </a:r>
          <a:endParaRPr lang="en-US" b="1" dirty="0"/>
        </a:p>
      </dgm:t>
    </dgm:pt>
    <dgm:pt modelId="{B4C166EA-3BA9-496E-B6D3-BF00D367C75C}" type="parTrans" cxnId="{7190006E-9BFB-40A6-A7B4-2F59F23CF6B3}">
      <dgm:prSet/>
      <dgm:spPr/>
      <dgm:t>
        <a:bodyPr/>
        <a:lstStyle/>
        <a:p>
          <a:endParaRPr lang="en-US"/>
        </a:p>
      </dgm:t>
    </dgm:pt>
    <dgm:pt modelId="{AA56E924-B3F3-4A7E-93CF-E82CB75F0844}" type="sibTrans" cxnId="{7190006E-9BFB-40A6-A7B4-2F59F23CF6B3}">
      <dgm:prSet/>
      <dgm:spPr/>
      <dgm:t>
        <a:bodyPr/>
        <a:lstStyle/>
        <a:p>
          <a:pPr>
            <a:lnSpc>
              <a:spcPct val="100000"/>
            </a:lnSpc>
          </a:pPr>
          <a:endParaRPr lang="en-US"/>
        </a:p>
      </dgm:t>
    </dgm:pt>
    <dgm:pt modelId="{0777DDBB-4496-422F-9441-E05ABBA8AFAB}">
      <dgm:prSet/>
      <dgm:spPr/>
      <dgm:t>
        <a:bodyPr/>
        <a:lstStyle/>
        <a:p>
          <a:pPr rtl="0">
            <a:lnSpc>
              <a:spcPct val="100000"/>
            </a:lnSpc>
          </a:pPr>
          <a:r>
            <a:rPr lang="en-CA" b="1" dirty="0">
              <a:latin typeface="Calibri Light" panose="020F0302020204030204"/>
            </a:rPr>
            <a:t>One</a:t>
          </a:r>
          <a:r>
            <a:rPr lang="en-CA" b="1" dirty="0"/>
            <a:t> </a:t>
          </a:r>
          <a:r>
            <a:rPr lang="en-CA" b="1" dirty="0">
              <a:latin typeface="Calibri Light" panose="020F0302020204030204"/>
            </a:rPr>
            <a:t>insight here is that</a:t>
          </a:r>
          <a:r>
            <a:rPr lang="en-CA" b="1" dirty="0"/>
            <a:t> for higher </a:t>
          </a:r>
          <a:r>
            <a:rPr lang="en-CA" b="1" dirty="0">
              <a:latin typeface="Calibri Light" panose="020F0302020204030204"/>
            </a:rPr>
            <a:t>Payload Mass</a:t>
          </a:r>
          <a:r>
            <a:rPr lang="en-CA" b="1" dirty="0"/>
            <a:t> with launch site CCAFS SLC 40, launches are largely successful</a:t>
          </a:r>
          <a:r>
            <a:rPr lang="en-CA" b="1" dirty="0">
              <a:latin typeface="Calibri Light" panose="020F0302020204030204"/>
            </a:rPr>
            <a:t>.</a:t>
          </a:r>
          <a:endParaRPr lang="en-US" b="1" dirty="0"/>
        </a:p>
      </dgm:t>
    </dgm:pt>
    <dgm:pt modelId="{C4974C56-52E4-4585-A548-E048BAE07709}" type="parTrans" cxnId="{C5F08E59-D29D-4908-969F-0A096CD70FDB}">
      <dgm:prSet/>
      <dgm:spPr/>
      <dgm:t>
        <a:bodyPr/>
        <a:lstStyle/>
        <a:p>
          <a:endParaRPr lang="en-US"/>
        </a:p>
      </dgm:t>
    </dgm:pt>
    <dgm:pt modelId="{A2A54858-19A9-410F-906E-3A8CAADFDE6C}" type="sibTrans" cxnId="{C5F08E59-D29D-4908-969F-0A096CD70FDB}">
      <dgm:prSet/>
      <dgm:spPr/>
      <dgm:t>
        <a:bodyPr/>
        <a:lstStyle/>
        <a:p>
          <a:pPr>
            <a:lnSpc>
              <a:spcPct val="100000"/>
            </a:lnSpc>
          </a:pPr>
          <a:endParaRPr lang="en-US"/>
        </a:p>
      </dgm:t>
    </dgm:pt>
    <dgm:pt modelId="{93EB14A7-98D8-4CE2-A335-F2185CFFDAA5}">
      <dgm:prSet/>
      <dgm:spPr/>
      <dgm:t>
        <a:bodyPr/>
        <a:lstStyle/>
        <a:p>
          <a:pPr rtl="0">
            <a:lnSpc>
              <a:spcPct val="100000"/>
            </a:lnSpc>
          </a:pPr>
          <a:r>
            <a:rPr lang="en-CA" b="1" dirty="0"/>
            <a:t>On the other hand,</a:t>
          </a:r>
          <a:r>
            <a:rPr lang="en-CA" b="1" dirty="0">
              <a:latin typeface="Calibri Light" panose="020F0302020204030204"/>
            </a:rPr>
            <a:t> it </a:t>
          </a:r>
          <a:r>
            <a:rPr lang="en-CA" b="1" dirty="0"/>
            <a:t>is </a:t>
          </a:r>
          <a:r>
            <a:rPr lang="en-CA" b="1" dirty="0">
              <a:latin typeface="Calibri Light" panose="020F0302020204030204"/>
            </a:rPr>
            <a:t>quite mixed otherwise</a:t>
          </a:r>
          <a:r>
            <a:rPr lang="en-CA" b="1" dirty="0"/>
            <a:t>. </a:t>
          </a:r>
          <a:endParaRPr lang="en-US" b="1" dirty="0"/>
        </a:p>
      </dgm:t>
    </dgm:pt>
    <dgm:pt modelId="{9074B8B3-6DB6-43BF-95FB-F64CFB70B48E}" type="parTrans" cxnId="{AB275818-8D71-46B0-9985-AA58CCAE73CE}">
      <dgm:prSet/>
      <dgm:spPr/>
      <dgm:t>
        <a:bodyPr/>
        <a:lstStyle/>
        <a:p>
          <a:endParaRPr lang="en-US"/>
        </a:p>
      </dgm:t>
    </dgm:pt>
    <dgm:pt modelId="{4DD83885-11BE-4D07-B247-D8033A459D9E}" type="sibTrans" cxnId="{AB275818-8D71-46B0-9985-AA58CCAE73CE}">
      <dgm:prSet/>
      <dgm:spPr/>
      <dgm:t>
        <a:bodyPr/>
        <a:lstStyle/>
        <a:p>
          <a:pPr>
            <a:lnSpc>
              <a:spcPct val="100000"/>
            </a:lnSpc>
          </a:pPr>
          <a:endParaRPr lang="en-US"/>
        </a:p>
      </dgm:t>
    </dgm:pt>
    <dgm:pt modelId="{627AFFCB-0941-4C2A-8DB9-9F093BD45AC3}">
      <dgm:prSet/>
      <dgm:spPr/>
      <dgm:t>
        <a:bodyPr/>
        <a:lstStyle/>
        <a:p>
          <a:pPr rtl="0">
            <a:lnSpc>
              <a:spcPct val="100000"/>
            </a:lnSpc>
          </a:pPr>
          <a:r>
            <a:rPr lang="en-CA" b="1" dirty="0">
              <a:latin typeface="Calibri Light" panose="020F0302020204030204"/>
            </a:rPr>
            <a:t>But the other launch sites seem to be mostly successful for any Payload Mass.</a:t>
          </a:r>
          <a:endParaRPr lang="en-US" b="1" dirty="0"/>
        </a:p>
      </dgm:t>
    </dgm:pt>
    <dgm:pt modelId="{24E90300-E440-448C-9C02-B37A1766CE99}" type="parTrans" cxnId="{BC7BA3D4-7548-4ACB-8B33-0E5D07360D5B}">
      <dgm:prSet/>
      <dgm:spPr/>
      <dgm:t>
        <a:bodyPr/>
        <a:lstStyle/>
        <a:p>
          <a:endParaRPr lang="en-US"/>
        </a:p>
      </dgm:t>
    </dgm:pt>
    <dgm:pt modelId="{C3747260-29EC-40B2-B483-ABADDCDD4E11}" type="sibTrans" cxnId="{BC7BA3D4-7548-4ACB-8B33-0E5D07360D5B}">
      <dgm:prSet/>
      <dgm:spPr/>
      <dgm:t>
        <a:bodyPr/>
        <a:lstStyle/>
        <a:p>
          <a:endParaRPr lang="en-US"/>
        </a:p>
      </dgm:t>
    </dgm:pt>
    <dgm:pt modelId="{4769479B-BBE8-4E74-B7EE-7F0BF4524072}" type="pres">
      <dgm:prSet presAssocID="{A374F6CF-A2C0-42D4-A2E2-0979C18FC651}" presName="root" presStyleCnt="0">
        <dgm:presLayoutVars>
          <dgm:dir/>
          <dgm:resizeHandles val="exact"/>
        </dgm:presLayoutVars>
      </dgm:prSet>
      <dgm:spPr/>
    </dgm:pt>
    <dgm:pt modelId="{7BE21E3A-5C1B-4CB4-82D2-6FF72B72E106}" type="pres">
      <dgm:prSet presAssocID="{A374F6CF-A2C0-42D4-A2E2-0979C18FC651}" presName="container" presStyleCnt="0">
        <dgm:presLayoutVars>
          <dgm:dir/>
          <dgm:resizeHandles val="exact"/>
        </dgm:presLayoutVars>
      </dgm:prSet>
      <dgm:spPr/>
    </dgm:pt>
    <dgm:pt modelId="{DE757B98-ED13-4D5B-88A8-6AA87C60BFE0}" type="pres">
      <dgm:prSet presAssocID="{6F13866C-AE52-4F2D-9544-26AF8A62F0EB}" presName="compNode" presStyleCnt="0"/>
      <dgm:spPr/>
    </dgm:pt>
    <dgm:pt modelId="{28464C75-C16C-48C7-A424-72762B2C3342}" type="pres">
      <dgm:prSet presAssocID="{6F13866C-AE52-4F2D-9544-26AF8A62F0EB}" presName="iconBgRect" presStyleLbl="bgShp" presStyleIdx="0" presStyleCnt="4"/>
      <dgm:spPr/>
    </dgm:pt>
    <dgm:pt modelId="{21FDBB7F-5627-4C3F-8A28-9A1AC52C18C4}" type="pres">
      <dgm:prSet presAssocID="{6F13866C-AE52-4F2D-9544-26AF8A62F0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E85EF360-4693-450C-A930-2E4C09BEE07C}" type="pres">
      <dgm:prSet presAssocID="{6F13866C-AE52-4F2D-9544-26AF8A62F0EB}" presName="spaceRect" presStyleCnt="0"/>
      <dgm:spPr/>
    </dgm:pt>
    <dgm:pt modelId="{D2E0AA39-5035-40D2-BB63-46BAAB02B5B4}" type="pres">
      <dgm:prSet presAssocID="{6F13866C-AE52-4F2D-9544-26AF8A62F0EB}" presName="textRect" presStyleLbl="revTx" presStyleIdx="0" presStyleCnt="4">
        <dgm:presLayoutVars>
          <dgm:chMax val="1"/>
          <dgm:chPref val="1"/>
        </dgm:presLayoutVars>
      </dgm:prSet>
      <dgm:spPr/>
    </dgm:pt>
    <dgm:pt modelId="{A03102B5-E127-48B1-A9A5-0D8D804C9209}" type="pres">
      <dgm:prSet presAssocID="{AA56E924-B3F3-4A7E-93CF-E82CB75F0844}" presName="sibTrans" presStyleLbl="sibTrans2D1" presStyleIdx="0" presStyleCnt="0"/>
      <dgm:spPr/>
    </dgm:pt>
    <dgm:pt modelId="{F859236F-F0C2-4F08-9A59-EAC55F3A8DE8}" type="pres">
      <dgm:prSet presAssocID="{0777DDBB-4496-422F-9441-E05ABBA8AFAB}" presName="compNode" presStyleCnt="0"/>
      <dgm:spPr/>
    </dgm:pt>
    <dgm:pt modelId="{6E193DAC-9816-4CA1-8AE1-2FBB9F2E66DA}" type="pres">
      <dgm:prSet presAssocID="{0777DDBB-4496-422F-9441-E05ABBA8AFAB}" presName="iconBgRect" presStyleLbl="bgShp" presStyleIdx="1" presStyleCnt="4"/>
      <dgm:spPr/>
    </dgm:pt>
    <dgm:pt modelId="{17733C71-7180-4378-9EB7-D6DFA51AFB18}" type="pres">
      <dgm:prSet presAssocID="{0777DDBB-4496-422F-9441-E05ABBA8AF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t Air Balloon"/>
        </a:ext>
      </dgm:extLst>
    </dgm:pt>
    <dgm:pt modelId="{8DE74F3B-B94A-424C-A497-C89724A6FEFC}" type="pres">
      <dgm:prSet presAssocID="{0777DDBB-4496-422F-9441-E05ABBA8AFAB}" presName="spaceRect" presStyleCnt="0"/>
      <dgm:spPr/>
    </dgm:pt>
    <dgm:pt modelId="{43E000D4-494B-4AC2-A5B5-0FC2C7F71E8C}" type="pres">
      <dgm:prSet presAssocID="{0777DDBB-4496-422F-9441-E05ABBA8AFAB}" presName="textRect" presStyleLbl="revTx" presStyleIdx="1" presStyleCnt="4">
        <dgm:presLayoutVars>
          <dgm:chMax val="1"/>
          <dgm:chPref val="1"/>
        </dgm:presLayoutVars>
      </dgm:prSet>
      <dgm:spPr/>
    </dgm:pt>
    <dgm:pt modelId="{13786B8A-829C-4400-A75A-803450034CA6}" type="pres">
      <dgm:prSet presAssocID="{A2A54858-19A9-410F-906E-3A8CAADFDE6C}" presName="sibTrans" presStyleLbl="sibTrans2D1" presStyleIdx="0" presStyleCnt="0"/>
      <dgm:spPr/>
    </dgm:pt>
    <dgm:pt modelId="{D2D77A4D-714D-454D-ABD2-16D582FFC4AD}" type="pres">
      <dgm:prSet presAssocID="{93EB14A7-98D8-4CE2-A335-F2185CFFDAA5}" presName="compNode" presStyleCnt="0"/>
      <dgm:spPr/>
    </dgm:pt>
    <dgm:pt modelId="{634B9FA9-4EE9-4B61-A4E7-AA213F12E7D5}" type="pres">
      <dgm:prSet presAssocID="{93EB14A7-98D8-4CE2-A335-F2185CFFDAA5}" presName="iconBgRect" presStyleLbl="bgShp" presStyleIdx="2" presStyleCnt="4"/>
      <dgm:spPr/>
    </dgm:pt>
    <dgm:pt modelId="{C4FE3729-1191-45A6-A0F1-86924F81A382}" type="pres">
      <dgm:prSet presAssocID="{93EB14A7-98D8-4CE2-A335-F2185CFFDA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ayak"/>
        </a:ext>
      </dgm:extLst>
    </dgm:pt>
    <dgm:pt modelId="{264C10D4-DE49-4A52-B727-B8D07DB6A1EA}" type="pres">
      <dgm:prSet presAssocID="{93EB14A7-98D8-4CE2-A335-F2185CFFDAA5}" presName="spaceRect" presStyleCnt="0"/>
      <dgm:spPr/>
    </dgm:pt>
    <dgm:pt modelId="{BC5EDDEC-89C3-4300-86C4-830C6678044E}" type="pres">
      <dgm:prSet presAssocID="{93EB14A7-98D8-4CE2-A335-F2185CFFDAA5}" presName="textRect" presStyleLbl="revTx" presStyleIdx="2" presStyleCnt="4">
        <dgm:presLayoutVars>
          <dgm:chMax val="1"/>
          <dgm:chPref val="1"/>
        </dgm:presLayoutVars>
      </dgm:prSet>
      <dgm:spPr/>
    </dgm:pt>
    <dgm:pt modelId="{C02A2B27-604E-4E06-BBE3-78713BFCC56B}" type="pres">
      <dgm:prSet presAssocID="{4DD83885-11BE-4D07-B247-D8033A459D9E}" presName="sibTrans" presStyleLbl="sibTrans2D1" presStyleIdx="0" presStyleCnt="0"/>
      <dgm:spPr/>
    </dgm:pt>
    <dgm:pt modelId="{FCF0F0DB-1CA8-44CC-B06F-E1C9A29A1123}" type="pres">
      <dgm:prSet presAssocID="{627AFFCB-0941-4C2A-8DB9-9F093BD45AC3}" presName="compNode" presStyleCnt="0"/>
      <dgm:spPr/>
    </dgm:pt>
    <dgm:pt modelId="{E3D43585-97F1-40D7-9A5B-761C6474EBE3}" type="pres">
      <dgm:prSet presAssocID="{627AFFCB-0941-4C2A-8DB9-9F093BD45AC3}" presName="iconBgRect" presStyleLbl="bgShp" presStyleIdx="3" presStyleCnt="4"/>
      <dgm:spPr/>
    </dgm:pt>
    <dgm:pt modelId="{E59D316C-326D-4522-88C8-2673D1522C84}" type="pres">
      <dgm:prSet presAssocID="{627AFFCB-0941-4C2A-8DB9-9F093BD45A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licopter"/>
        </a:ext>
      </dgm:extLst>
    </dgm:pt>
    <dgm:pt modelId="{0E902BCF-6575-4065-A5C4-FC942A70BDF6}" type="pres">
      <dgm:prSet presAssocID="{627AFFCB-0941-4C2A-8DB9-9F093BD45AC3}" presName="spaceRect" presStyleCnt="0"/>
      <dgm:spPr/>
    </dgm:pt>
    <dgm:pt modelId="{BB32FF8A-09D0-4F49-941E-5FFA61C89C67}" type="pres">
      <dgm:prSet presAssocID="{627AFFCB-0941-4C2A-8DB9-9F093BD45AC3}" presName="textRect" presStyleLbl="revTx" presStyleIdx="3" presStyleCnt="4">
        <dgm:presLayoutVars>
          <dgm:chMax val="1"/>
          <dgm:chPref val="1"/>
        </dgm:presLayoutVars>
      </dgm:prSet>
      <dgm:spPr/>
    </dgm:pt>
  </dgm:ptLst>
  <dgm:cxnLst>
    <dgm:cxn modelId="{AB275818-8D71-46B0-9985-AA58CCAE73CE}" srcId="{A374F6CF-A2C0-42D4-A2E2-0979C18FC651}" destId="{93EB14A7-98D8-4CE2-A335-F2185CFFDAA5}" srcOrd="2" destOrd="0" parTransId="{9074B8B3-6DB6-43BF-95FB-F64CFB70B48E}" sibTransId="{4DD83885-11BE-4D07-B247-D8033A459D9E}"/>
    <dgm:cxn modelId="{2BEABB19-2CED-453E-85E9-BAD8DEE2C6C7}" type="presOf" srcId="{6F13866C-AE52-4F2D-9544-26AF8A62F0EB}" destId="{D2E0AA39-5035-40D2-BB63-46BAAB02B5B4}" srcOrd="0" destOrd="0" presId="urn:microsoft.com/office/officeart/2018/2/layout/IconCircleList"/>
    <dgm:cxn modelId="{FB97F820-BEB2-4756-990C-299A269DAE7A}" type="presOf" srcId="{AA56E924-B3F3-4A7E-93CF-E82CB75F0844}" destId="{A03102B5-E127-48B1-A9A5-0D8D804C9209}" srcOrd="0" destOrd="0" presId="urn:microsoft.com/office/officeart/2018/2/layout/IconCircleList"/>
    <dgm:cxn modelId="{BDFBFF35-40A6-435D-9D4A-AFE220ED2F94}" type="presOf" srcId="{0777DDBB-4496-422F-9441-E05ABBA8AFAB}" destId="{43E000D4-494B-4AC2-A5B5-0FC2C7F71E8C}" srcOrd="0" destOrd="0" presId="urn:microsoft.com/office/officeart/2018/2/layout/IconCircleList"/>
    <dgm:cxn modelId="{7190006E-9BFB-40A6-A7B4-2F59F23CF6B3}" srcId="{A374F6CF-A2C0-42D4-A2E2-0979C18FC651}" destId="{6F13866C-AE52-4F2D-9544-26AF8A62F0EB}" srcOrd="0" destOrd="0" parTransId="{B4C166EA-3BA9-496E-B6D3-BF00D367C75C}" sibTransId="{AA56E924-B3F3-4A7E-93CF-E82CB75F0844}"/>
    <dgm:cxn modelId="{6B3C2D56-CCE8-4294-B711-C5790F8D5D6D}" type="presOf" srcId="{4DD83885-11BE-4D07-B247-D8033A459D9E}" destId="{C02A2B27-604E-4E06-BBE3-78713BFCC56B}" srcOrd="0" destOrd="0" presId="urn:microsoft.com/office/officeart/2018/2/layout/IconCircleList"/>
    <dgm:cxn modelId="{C5F08E59-D29D-4908-969F-0A096CD70FDB}" srcId="{A374F6CF-A2C0-42D4-A2E2-0979C18FC651}" destId="{0777DDBB-4496-422F-9441-E05ABBA8AFAB}" srcOrd="1" destOrd="0" parTransId="{C4974C56-52E4-4585-A548-E048BAE07709}" sibTransId="{A2A54858-19A9-410F-906E-3A8CAADFDE6C}"/>
    <dgm:cxn modelId="{F54D6F95-D98D-45FC-B15B-E0EF7CC766D0}" type="presOf" srcId="{A374F6CF-A2C0-42D4-A2E2-0979C18FC651}" destId="{4769479B-BBE8-4E74-B7EE-7F0BF4524072}" srcOrd="0" destOrd="0" presId="urn:microsoft.com/office/officeart/2018/2/layout/IconCircleList"/>
    <dgm:cxn modelId="{BC7BA3D4-7548-4ACB-8B33-0E5D07360D5B}" srcId="{A374F6CF-A2C0-42D4-A2E2-0979C18FC651}" destId="{627AFFCB-0941-4C2A-8DB9-9F093BD45AC3}" srcOrd="3" destOrd="0" parTransId="{24E90300-E440-448C-9C02-B37A1766CE99}" sibTransId="{C3747260-29EC-40B2-B483-ABADDCDD4E11}"/>
    <dgm:cxn modelId="{1E0DF3E0-A2F5-4D97-986A-B93B0F4446DF}" type="presOf" srcId="{A2A54858-19A9-410F-906E-3A8CAADFDE6C}" destId="{13786B8A-829C-4400-A75A-803450034CA6}" srcOrd="0" destOrd="0" presId="urn:microsoft.com/office/officeart/2018/2/layout/IconCircleList"/>
    <dgm:cxn modelId="{541C5DE6-25F3-4A5B-AE8A-FF96773AAC39}" type="presOf" srcId="{93EB14A7-98D8-4CE2-A335-F2185CFFDAA5}" destId="{BC5EDDEC-89C3-4300-86C4-830C6678044E}" srcOrd="0" destOrd="0" presId="urn:microsoft.com/office/officeart/2018/2/layout/IconCircleList"/>
    <dgm:cxn modelId="{C45F18F1-EF9D-4825-91F6-5363A29E3980}" type="presOf" srcId="{627AFFCB-0941-4C2A-8DB9-9F093BD45AC3}" destId="{BB32FF8A-09D0-4F49-941E-5FFA61C89C67}" srcOrd="0" destOrd="0" presId="urn:microsoft.com/office/officeart/2018/2/layout/IconCircleList"/>
    <dgm:cxn modelId="{8FCA51F9-F833-45A2-A993-2FF9BA6AF2B2}" type="presParOf" srcId="{4769479B-BBE8-4E74-B7EE-7F0BF4524072}" destId="{7BE21E3A-5C1B-4CB4-82D2-6FF72B72E106}" srcOrd="0" destOrd="0" presId="urn:microsoft.com/office/officeart/2018/2/layout/IconCircleList"/>
    <dgm:cxn modelId="{70B7D8B1-A8A1-445B-A839-5A27FDFC7032}" type="presParOf" srcId="{7BE21E3A-5C1B-4CB4-82D2-6FF72B72E106}" destId="{DE757B98-ED13-4D5B-88A8-6AA87C60BFE0}" srcOrd="0" destOrd="0" presId="urn:microsoft.com/office/officeart/2018/2/layout/IconCircleList"/>
    <dgm:cxn modelId="{7F423630-0582-47B9-8658-53DD6E325750}" type="presParOf" srcId="{DE757B98-ED13-4D5B-88A8-6AA87C60BFE0}" destId="{28464C75-C16C-48C7-A424-72762B2C3342}" srcOrd="0" destOrd="0" presId="urn:microsoft.com/office/officeart/2018/2/layout/IconCircleList"/>
    <dgm:cxn modelId="{35ABA192-D054-4EFE-BF53-32981B35AC6D}" type="presParOf" srcId="{DE757B98-ED13-4D5B-88A8-6AA87C60BFE0}" destId="{21FDBB7F-5627-4C3F-8A28-9A1AC52C18C4}" srcOrd="1" destOrd="0" presId="urn:microsoft.com/office/officeart/2018/2/layout/IconCircleList"/>
    <dgm:cxn modelId="{AE17A608-179C-42ED-BB7D-C5C8960DF858}" type="presParOf" srcId="{DE757B98-ED13-4D5B-88A8-6AA87C60BFE0}" destId="{E85EF360-4693-450C-A930-2E4C09BEE07C}" srcOrd="2" destOrd="0" presId="urn:microsoft.com/office/officeart/2018/2/layout/IconCircleList"/>
    <dgm:cxn modelId="{9E3288A5-4FC6-46D8-B524-CC15DC77B48E}" type="presParOf" srcId="{DE757B98-ED13-4D5B-88A8-6AA87C60BFE0}" destId="{D2E0AA39-5035-40D2-BB63-46BAAB02B5B4}" srcOrd="3" destOrd="0" presId="urn:microsoft.com/office/officeart/2018/2/layout/IconCircleList"/>
    <dgm:cxn modelId="{D667412C-DBB2-4514-B8C5-8F5818BFC1B8}" type="presParOf" srcId="{7BE21E3A-5C1B-4CB4-82D2-6FF72B72E106}" destId="{A03102B5-E127-48B1-A9A5-0D8D804C9209}" srcOrd="1" destOrd="0" presId="urn:microsoft.com/office/officeart/2018/2/layout/IconCircleList"/>
    <dgm:cxn modelId="{1306A193-43DB-4D7F-AD4D-A2A9A449C983}" type="presParOf" srcId="{7BE21E3A-5C1B-4CB4-82D2-6FF72B72E106}" destId="{F859236F-F0C2-4F08-9A59-EAC55F3A8DE8}" srcOrd="2" destOrd="0" presId="urn:microsoft.com/office/officeart/2018/2/layout/IconCircleList"/>
    <dgm:cxn modelId="{4B34B89B-5723-489B-AF5E-57431878C6ED}" type="presParOf" srcId="{F859236F-F0C2-4F08-9A59-EAC55F3A8DE8}" destId="{6E193DAC-9816-4CA1-8AE1-2FBB9F2E66DA}" srcOrd="0" destOrd="0" presId="urn:microsoft.com/office/officeart/2018/2/layout/IconCircleList"/>
    <dgm:cxn modelId="{7EEC88FC-B0AF-47CE-A068-FEDE4C940956}" type="presParOf" srcId="{F859236F-F0C2-4F08-9A59-EAC55F3A8DE8}" destId="{17733C71-7180-4378-9EB7-D6DFA51AFB18}" srcOrd="1" destOrd="0" presId="urn:microsoft.com/office/officeart/2018/2/layout/IconCircleList"/>
    <dgm:cxn modelId="{690F07C6-2466-43F8-8D88-3CB9A1C60F1D}" type="presParOf" srcId="{F859236F-F0C2-4F08-9A59-EAC55F3A8DE8}" destId="{8DE74F3B-B94A-424C-A497-C89724A6FEFC}" srcOrd="2" destOrd="0" presId="urn:microsoft.com/office/officeart/2018/2/layout/IconCircleList"/>
    <dgm:cxn modelId="{60DCF603-BF98-43BD-8907-CC39BABE0AA4}" type="presParOf" srcId="{F859236F-F0C2-4F08-9A59-EAC55F3A8DE8}" destId="{43E000D4-494B-4AC2-A5B5-0FC2C7F71E8C}" srcOrd="3" destOrd="0" presId="urn:microsoft.com/office/officeart/2018/2/layout/IconCircleList"/>
    <dgm:cxn modelId="{3FB9356B-81D5-48B1-9930-DCB5E3A9C636}" type="presParOf" srcId="{7BE21E3A-5C1B-4CB4-82D2-6FF72B72E106}" destId="{13786B8A-829C-4400-A75A-803450034CA6}" srcOrd="3" destOrd="0" presId="urn:microsoft.com/office/officeart/2018/2/layout/IconCircleList"/>
    <dgm:cxn modelId="{9E10E774-8F78-4C9A-B0D6-A362AB1A71BA}" type="presParOf" srcId="{7BE21E3A-5C1B-4CB4-82D2-6FF72B72E106}" destId="{D2D77A4D-714D-454D-ABD2-16D582FFC4AD}" srcOrd="4" destOrd="0" presId="urn:microsoft.com/office/officeart/2018/2/layout/IconCircleList"/>
    <dgm:cxn modelId="{C99246C0-14E4-4B20-A886-60F08ED5DFFC}" type="presParOf" srcId="{D2D77A4D-714D-454D-ABD2-16D582FFC4AD}" destId="{634B9FA9-4EE9-4B61-A4E7-AA213F12E7D5}" srcOrd="0" destOrd="0" presId="urn:microsoft.com/office/officeart/2018/2/layout/IconCircleList"/>
    <dgm:cxn modelId="{28AD8671-B4DD-47F6-A38F-D91C284E6BF4}" type="presParOf" srcId="{D2D77A4D-714D-454D-ABD2-16D582FFC4AD}" destId="{C4FE3729-1191-45A6-A0F1-86924F81A382}" srcOrd="1" destOrd="0" presId="urn:microsoft.com/office/officeart/2018/2/layout/IconCircleList"/>
    <dgm:cxn modelId="{6F1D1301-92BC-4211-9310-D7D9D27FB832}" type="presParOf" srcId="{D2D77A4D-714D-454D-ABD2-16D582FFC4AD}" destId="{264C10D4-DE49-4A52-B727-B8D07DB6A1EA}" srcOrd="2" destOrd="0" presId="urn:microsoft.com/office/officeart/2018/2/layout/IconCircleList"/>
    <dgm:cxn modelId="{32D4B577-D210-4207-BBD6-04CE646E2356}" type="presParOf" srcId="{D2D77A4D-714D-454D-ABD2-16D582FFC4AD}" destId="{BC5EDDEC-89C3-4300-86C4-830C6678044E}" srcOrd="3" destOrd="0" presId="urn:microsoft.com/office/officeart/2018/2/layout/IconCircleList"/>
    <dgm:cxn modelId="{6DECE383-18F9-49FC-8439-D18D8CE3DA8A}" type="presParOf" srcId="{7BE21E3A-5C1B-4CB4-82D2-6FF72B72E106}" destId="{C02A2B27-604E-4E06-BBE3-78713BFCC56B}" srcOrd="5" destOrd="0" presId="urn:microsoft.com/office/officeart/2018/2/layout/IconCircleList"/>
    <dgm:cxn modelId="{D91B7B4B-05CE-4B13-97D2-2DB060575366}" type="presParOf" srcId="{7BE21E3A-5C1B-4CB4-82D2-6FF72B72E106}" destId="{FCF0F0DB-1CA8-44CC-B06F-E1C9A29A1123}" srcOrd="6" destOrd="0" presId="urn:microsoft.com/office/officeart/2018/2/layout/IconCircleList"/>
    <dgm:cxn modelId="{67869BB8-97EA-48CA-9E0D-3206414CDE10}" type="presParOf" srcId="{FCF0F0DB-1CA8-44CC-B06F-E1C9A29A1123}" destId="{E3D43585-97F1-40D7-9A5B-761C6474EBE3}" srcOrd="0" destOrd="0" presId="urn:microsoft.com/office/officeart/2018/2/layout/IconCircleList"/>
    <dgm:cxn modelId="{3D8B6821-FE3D-42E6-A976-4A526899DE46}" type="presParOf" srcId="{FCF0F0DB-1CA8-44CC-B06F-E1C9A29A1123}" destId="{E59D316C-326D-4522-88C8-2673D1522C84}" srcOrd="1" destOrd="0" presId="urn:microsoft.com/office/officeart/2018/2/layout/IconCircleList"/>
    <dgm:cxn modelId="{D3E2D957-DC02-4A6B-BD2B-3F36ABF3D97C}" type="presParOf" srcId="{FCF0F0DB-1CA8-44CC-B06F-E1C9A29A1123}" destId="{0E902BCF-6575-4065-A5C4-FC942A70BDF6}" srcOrd="2" destOrd="0" presId="urn:microsoft.com/office/officeart/2018/2/layout/IconCircleList"/>
    <dgm:cxn modelId="{EB534F04-E9FB-4A62-956E-99FBF21DEA55}" type="presParOf" srcId="{FCF0F0DB-1CA8-44CC-B06F-E1C9A29A1123}" destId="{BB32FF8A-09D0-4F49-941E-5FFA61C89C6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374F6CF-A2C0-42D4-A2E2-0979C18FC6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13866C-AE52-4F2D-9544-26AF8A62F0EB}">
      <dgm:prSet/>
      <dgm:spPr/>
      <dgm:t>
        <a:bodyPr/>
        <a:lstStyle/>
        <a:p>
          <a:pPr rtl="0">
            <a:lnSpc>
              <a:spcPct val="100000"/>
            </a:lnSpc>
          </a:pPr>
          <a:r>
            <a:rPr lang="en-CA" b="1" dirty="0"/>
            <a:t>This plot show </a:t>
          </a:r>
          <a:r>
            <a:rPr lang="en-CA" b="1" dirty="0">
              <a:latin typeface="Calibri Light" panose="020F0302020204030204"/>
            </a:rPr>
            <a:t>Flight Number vs</a:t>
          </a:r>
          <a:r>
            <a:rPr lang="en-CA" b="1" dirty="0"/>
            <a:t> </a:t>
          </a:r>
          <a:r>
            <a:rPr lang="en-CA" b="1" dirty="0">
              <a:latin typeface="Calibri Light" panose="020F0302020204030204"/>
            </a:rPr>
            <a:t>Payload Mass</a:t>
          </a:r>
          <a:r>
            <a:rPr lang="en-CA" b="1" dirty="0"/>
            <a:t>. Orange dots represent </a:t>
          </a:r>
          <a:r>
            <a:rPr lang="en-CA" b="1" dirty="0">
              <a:latin typeface="Calibri Light" panose="020F0302020204030204"/>
            </a:rPr>
            <a:t>successful landing (of first stage)</a:t>
          </a:r>
          <a:r>
            <a:rPr lang="en-CA" b="1" dirty="0"/>
            <a:t> and blue </a:t>
          </a:r>
          <a:r>
            <a:rPr lang="en-CA" b="1" dirty="0">
              <a:latin typeface="Calibri Light" panose="020F0302020204030204"/>
            </a:rPr>
            <a:t>the opposite</a:t>
          </a:r>
          <a:r>
            <a:rPr lang="en-CA" b="1" dirty="0"/>
            <a:t>. </a:t>
          </a:r>
          <a:endParaRPr lang="en-US" b="1" dirty="0"/>
        </a:p>
      </dgm:t>
    </dgm:pt>
    <dgm:pt modelId="{B4C166EA-3BA9-496E-B6D3-BF00D367C75C}" type="parTrans" cxnId="{7190006E-9BFB-40A6-A7B4-2F59F23CF6B3}">
      <dgm:prSet/>
      <dgm:spPr/>
      <dgm:t>
        <a:bodyPr/>
        <a:lstStyle/>
        <a:p>
          <a:endParaRPr lang="en-US"/>
        </a:p>
      </dgm:t>
    </dgm:pt>
    <dgm:pt modelId="{AA56E924-B3F3-4A7E-93CF-E82CB75F0844}" type="sibTrans" cxnId="{7190006E-9BFB-40A6-A7B4-2F59F23CF6B3}">
      <dgm:prSet/>
      <dgm:spPr/>
      <dgm:t>
        <a:bodyPr/>
        <a:lstStyle/>
        <a:p>
          <a:pPr>
            <a:lnSpc>
              <a:spcPct val="100000"/>
            </a:lnSpc>
          </a:pPr>
          <a:endParaRPr lang="en-US"/>
        </a:p>
      </dgm:t>
    </dgm:pt>
    <dgm:pt modelId="{0777DDBB-4496-422F-9441-E05ABBA8AFAB}">
      <dgm:prSet/>
      <dgm:spPr/>
      <dgm:t>
        <a:bodyPr/>
        <a:lstStyle/>
        <a:p>
          <a:pPr rtl="0">
            <a:lnSpc>
              <a:spcPct val="100000"/>
            </a:lnSpc>
          </a:pPr>
          <a:r>
            <a:rPr lang="en-CA" b="1" dirty="0">
              <a:latin typeface="Calibri Light" panose="020F0302020204030204"/>
            </a:rPr>
            <a:t>One</a:t>
          </a:r>
          <a:r>
            <a:rPr lang="en-CA" b="1" dirty="0"/>
            <a:t> </a:t>
          </a:r>
          <a:r>
            <a:rPr lang="en-CA" b="1" dirty="0">
              <a:latin typeface="Calibri Light" panose="020F0302020204030204"/>
            </a:rPr>
            <a:t>insight here is that the VLEO orbit</a:t>
          </a:r>
          <a:r>
            <a:rPr lang="en-CA" b="1" dirty="0"/>
            <a:t> </a:t>
          </a:r>
          <a:r>
            <a:rPr lang="en-CA" b="1" dirty="0">
              <a:latin typeface="Calibri Light" panose="020F0302020204030204"/>
            </a:rPr>
            <a:t>higher flight numbers is</a:t>
          </a:r>
          <a:r>
            <a:rPr lang="en-CA" b="1" dirty="0"/>
            <a:t> largely successful</a:t>
          </a:r>
          <a:r>
            <a:rPr lang="en-CA" b="1" dirty="0">
              <a:latin typeface="Calibri Light" panose="020F0302020204030204"/>
            </a:rPr>
            <a:t>.</a:t>
          </a:r>
          <a:endParaRPr lang="en-US" b="1" dirty="0"/>
        </a:p>
      </dgm:t>
    </dgm:pt>
    <dgm:pt modelId="{C4974C56-52E4-4585-A548-E048BAE07709}" type="parTrans" cxnId="{C5F08E59-D29D-4908-969F-0A096CD70FDB}">
      <dgm:prSet/>
      <dgm:spPr/>
      <dgm:t>
        <a:bodyPr/>
        <a:lstStyle/>
        <a:p>
          <a:endParaRPr lang="en-US"/>
        </a:p>
      </dgm:t>
    </dgm:pt>
    <dgm:pt modelId="{A2A54858-19A9-410F-906E-3A8CAADFDE6C}" type="sibTrans" cxnId="{C5F08E59-D29D-4908-969F-0A096CD70FDB}">
      <dgm:prSet/>
      <dgm:spPr/>
      <dgm:t>
        <a:bodyPr/>
        <a:lstStyle/>
        <a:p>
          <a:pPr>
            <a:lnSpc>
              <a:spcPct val="100000"/>
            </a:lnSpc>
          </a:pPr>
          <a:endParaRPr lang="en-US"/>
        </a:p>
      </dgm:t>
    </dgm:pt>
    <dgm:pt modelId="{93EB14A7-98D8-4CE2-A335-F2185CFFDAA5}">
      <dgm:prSet/>
      <dgm:spPr/>
      <dgm:t>
        <a:bodyPr/>
        <a:lstStyle/>
        <a:p>
          <a:pPr rtl="0">
            <a:lnSpc>
              <a:spcPct val="100000"/>
            </a:lnSpc>
          </a:pPr>
          <a:r>
            <a:rPr lang="en-CA" b="1" dirty="0"/>
            <a:t>On the other hand,</a:t>
          </a:r>
          <a:r>
            <a:rPr lang="en-CA" b="1" dirty="0">
              <a:latin typeface="Calibri Light" panose="020F0302020204030204"/>
            </a:rPr>
            <a:t> it </a:t>
          </a:r>
          <a:r>
            <a:rPr lang="en-CA" b="1" dirty="0"/>
            <a:t>is </a:t>
          </a:r>
          <a:r>
            <a:rPr lang="en-CA" b="1" dirty="0">
              <a:latin typeface="Calibri Light" panose="020F0302020204030204"/>
            </a:rPr>
            <a:t>quite mixed for the GTO orbit, hinting at no relationship</a:t>
          </a:r>
          <a:r>
            <a:rPr lang="en-CA" b="1" dirty="0"/>
            <a:t>. </a:t>
          </a:r>
          <a:endParaRPr lang="en-US" b="1" dirty="0"/>
        </a:p>
      </dgm:t>
    </dgm:pt>
    <dgm:pt modelId="{9074B8B3-6DB6-43BF-95FB-F64CFB70B48E}" type="parTrans" cxnId="{AB275818-8D71-46B0-9985-AA58CCAE73CE}">
      <dgm:prSet/>
      <dgm:spPr/>
      <dgm:t>
        <a:bodyPr/>
        <a:lstStyle/>
        <a:p>
          <a:endParaRPr lang="en-US"/>
        </a:p>
      </dgm:t>
    </dgm:pt>
    <dgm:pt modelId="{4DD83885-11BE-4D07-B247-D8033A459D9E}" type="sibTrans" cxnId="{AB275818-8D71-46B0-9985-AA58CCAE73CE}">
      <dgm:prSet/>
      <dgm:spPr/>
      <dgm:t>
        <a:bodyPr/>
        <a:lstStyle/>
        <a:p>
          <a:pPr>
            <a:lnSpc>
              <a:spcPct val="100000"/>
            </a:lnSpc>
          </a:pPr>
          <a:endParaRPr lang="en-US"/>
        </a:p>
      </dgm:t>
    </dgm:pt>
    <dgm:pt modelId="{627AFFCB-0941-4C2A-8DB9-9F093BD45AC3}">
      <dgm:prSet/>
      <dgm:spPr/>
      <dgm:t>
        <a:bodyPr/>
        <a:lstStyle/>
        <a:p>
          <a:pPr rtl="0">
            <a:lnSpc>
              <a:spcPct val="100000"/>
            </a:lnSpc>
          </a:pPr>
          <a:r>
            <a:rPr lang="en-CA" b="1" dirty="0">
              <a:latin typeface="Calibri Light" panose="020F0302020204030204"/>
            </a:rPr>
            <a:t>But the ISS orbit might be more successful with higher flight numbers.</a:t>
          </a:r>
          <a:endParaRPr lang="en-US" b="1" dirty="0"/>
        </a:p>
      </dgm:t>
    </dgm:pt>
    <dgm:pt modelId="{24E90300-E440-448C-9C02-B37A1766CE99}" type="parTrans" cxnId="{BC7BA3D4-7548-4ACB-8B33-0E5D07360D5B}">
      <dgm:prSet/>
      <dgm:spPr/>
      <dgm:t>
        <a:bodyPr/>
        <a:lstStyle/>
        <a:p>
          <a:endParaRPr lang="en-US"/>
        </a:p>
      </dgm:t>
    </dgm:pt>
    <dgm:pt modelId="{C3747260-29EC-40B2-B483-ABADDCDD4E11}" type="sibTrans" cxnId="{BC7BA3D4-7548-4ACB-8B33-0E5D07360D5B}">
      <dgm:prSet/>
      <dgm:spPr/>
      <dgm:t>
        <a:bodyPr/>
        <a:lstStyle/>
        <a:p>
          <a:endParaRPr lang="en-US"/>
        </a:p>
      </dgm:t>
    </dgm:pt>
    <dgm:pt modelId="{4769479B-BBE8-4E74-B7EE-7F0BF4524072}" type="pres">
      <dgm:prSet presAssocID="{A374F6CF-A2C0-42D4-A2E2-0979C18FC651}" presName="root" presStyleCnt="0">
        <dgm:presLayoutVars>
          <dgm:dir/>
          <dgm:resizeHandles val="exact"/>
        </dgm:presLayoutVars>
      </dgm:prSet>
      <dgm:spPr/>
    </dgm:pt>
    <dgm:pt modelId="{7BE21E3A-5C1B-4CB4-82D2-6FF72B72E106}" type="pres">
      <dgm:prSet presAssocID="{A374F6CF-A2C0-42D4-A2E2-0979C18FC651}" presName="container" presStyleCnt="0">
        <dgm:presLayoutVars>
          <dgm:dir/>
          <dgm:resizeHandles val="exact"/>
        </dgm:presLayoutVars>
      </dgm:prSet>
      <dgm:spPr/>
    </dgm:pt>
    <dgm:pt modelId="{DE757B98-ED13-4D5B-88A8-6AA87C60BFE0}" type="pres">
      <dgm:prSet presAssocID="{6F13866C-AE52-4F2D-9544-26AF8A62F0EB}" presName="compNode" presStyleCnt="0"/>
      <dgm:spPr/>
    </dgm:pt>
    <dgm:pt modelId="{28464C75-C16C-48C7-A424-72762B2C3342}" type="pres">
      <dgm:prSet presAssocID="{6F13866C-AE52-4F2D-9544-26AF8A62F0EB}" presName="iconBgRect" presStyleLbl="bgShp" presStyleIdx="0" presStyleCnt="4"/>
      <dgm:spPr/>
    </dgm:pt>
    <dgm:pt modelId="{21FDBB7F-5627-4C3F-8A28-9A1AC52C18C4}" type="pres">
      <dgm:prSet presAssocID="{6F13866C-AE52-4F2D-9544-26AF8A62F0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E85EF360-4693-450C-A930-2E4C09BEE07C}" type="pres">
      <dgm:prSet presAssocID="{6F13866C-AE52-4F2D-9544-26AF8A62F0EB}" presName="spaceRect" presStyleCnt="0"/>
      <dgm:spPr/>
    </dgm:pt>
    <dgm:pt modelId="{D2E0AA39-5035-40D2-BB63-46BAAB02B5B4}" type="pres">
      <dgm:prSet presAssocID="{6F13866C-AE52-4F2D-9544-26AF8A62F0EB}" presName="textRect" presStyleLbl="revTx" presStyleIdx="0" presStyleCnt="4">
        <dgm:presLayoutVars>
          <dgm:chMax val="1"/>
          <dgm:chPref val="1"/>
        </dgm:presLayoutVars>
      </dgm:prSet>
      <dgm:spPr/>
    </dgm:pt>
    <dgm:pt modelId="{A03102B5-E127-48B1-A9A5-0D8D804C9209}" type="pres">
      <dgm:prSet presAssocID="{AA56E924-B3F3-4A7E-93CF-E82CB75F0844}" presName="sibTrans" presStyleLbl="sibTrans2D1" presStyleIdx="0" presStyleCnt="0"/>
      <dgm:spPr/>
    </dgm:pt>
    <dgm:pt modelId="{F859236F-F0C2-4F08-9A59-EAC55F3A8DE8}" type="pres">
      <dgm:prSet presAssocID="{0777DDBB-4496-422F-9441-E05ABBA8AFAB}" presName="compNode" presStyleCnt="0"/>
      <dgm:spPr/>
    </dgm:pt>
    <dgm:pt modelId="{6E193DAC-9816-4CA1-8AE1-2FBB9F2E66DA}" type="pres">
      <dgm:prSet presAssocID="{0777DDBB-4496-422F-9441-E05ABBA8AFAB}" presName="iconBgRect" presStyleLbl="bgShp" presStyleIdx="1" presStyleCnt="4"/>
      <dgm:spPr/>
    </dgm:pt>
    <dgm:pt modelId="{17733C71-7180-4378-9EB7-D6DFA51AFB18}" type="pres">
      <dgm:prSet presAssocID="{0777DDBB-4496-422F-9441-E05ABBA8AF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t Air Balloon"/>
        </a:ext>
      </dgm:extLst>
    </dgm:pt>
    <dgm:pt modelId="{8DE74F3B-B94A-424C-A497-C89724A6FEFC}" type="pres">
      <dgm:prSet presAssocID="{0777DDBB-4496-422F-9441-E05ABBA8AFAB}" presName="spaceRect" presStyleCnt="0"/>
      <dgm:spPr/>
    </dgm:pt>
    <dgm:pt modelId="{43E000D4-494B-4AC2-A5B5-0FC2C7F71E8C}" type="pres">
      <dgm:prSet presAssocID="{0777DDBB-4496-422F-9441-E05ABBA8AFAB}" presName="textRect" presStyleLbl="revTx" presStyleIdx="1" presStyleCnt="4">
        <dgm:presLayoutVars>
          <dgm:chMax val="1"/>
          <dgm:chPref val="1"/>
        </dgm:presLayoutVars>
      </dgm:prSet>
      <dgm:spPr/>
    </dgm:pt>
    <dgm:pt modelId="{13786B8A-829C-4400-A75A-803450034CA6}" type="pres">
      <dgm:prSet presAssocID="{A2A54858-19A9-410F-906E-3A8CAADFDE6C}" presName="sibTrans" presStyleLbl="sibTrans2D1" presStyleIdx="0" presStyleCnt="0"/>
      <dgm:spPr/>
    </dgm:pt>
    <dgm:pt modelId="{D2D77A4D-714D-454D-ABD2-16D582FFC4AD}" type="pres">
      <dgm:prSet presAssocID="{93EB14A7-98D8-4CE2-A335-F2185CFFDAA5}" presName="compNode" presStyleCnt="0"/>
      <dgm:spPr/>
    </dgm:pt>
    <dgm:pt modelId="{634B9FA9-4EE9-4B61-A4E7-AA213F12E7D5}" type="pres">
      <dgm:prSet presAssocID="{93EB14A7-98D8-4CE2-A335-F2185CFFDAA5}" presName="iconBgRect" presStyleLbl="bgShp" presStyleIdx="2" presStyleCnt="4"/>
      <dgm:spPr/>
    </dgm:pt>
    <dgm:pt modelId="{C4FE3729-1191-45A6-A0F1-86924F81A382}" type="pres">
      <dgm:prSet presAssocID="{93EB14A7-98D8-4CE2-A335-F2185CFFDA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ayak"/>
        </a:ext>
      </dgm:extLst>
    </dgm:pt>
    <dgm:pt modelId="{264C10D4-DE49-4A52-B727-B8D07DB6A1EA}" type="pres">
      <dgm:prSet presAssocID="{93EB14A7-98D8-4CE2-A335-F2185CFFDAA5}" presName="spaceRect" presStyleCnt="0"/>
      <dgm:spPr/>
    </dgm:pt>
    <dgm:pt modelId="{BC5EDDEC-89C3-4300-86C4-830C6678044E}" type="pres">
      <dgm:prSet presAssocID="{93EB14A7-98D8-4CE2-A335-F2185CFFDAA5}" presName="textRect" presStyleLbl="revTx" presStyleIdx="2" presStyleCnt="4">
        <dgm:presLayoutVars>
          <dgm:chMax val="1"/>
          <dgm:chPref val="1"/>
        </dgm:presLayoutVars>
      </dgm:prSet>
      <dgm:spPr/>
    </dgm:pt>
    <dgm:pt modelId="{C02A2B27-604E-4E06-BBE3-78713BFCC56B}" type="pres">
      <dgm:prSet presAssocID="{4DD83885-11BE-4D07-B247-D8033A459D9E}" presName="sibTrans" presStyleLbl="sibTrans2D1" presStyleIdx="0" presStyleCnt="0"/>
      <dgm:spPr/>
    </dgm:pt>
    <dgm:pt modelId="{FCF0F0DB-1CA8-44CC-B06F-E1C9A29A1123}" type="pres">
      <dgm:prSet presAssocID="{627AFFCB-0941-4C2A-8DB9-9F093BD45AC3}" presName="compNode" presStyleCnt="0"/>
      <dgm:spPr/>
    </dgm:pt>
    <dgm:pt modelId="{E3D43585-97F1-40D7-9A5B-761C6474EBE3}" type="pres">
      <dgm:prSet presAssocID="{627AFFCB-0941-4C2A-8DB9-9F093BD45AC3}" presName="iconBgRect" presStyleLbl="bgShp" presStyleIdx="3" presStyleCnt="4"/>
      <dgm:spPr/>
    </dgm:pt>
    <dgm:pt modelId="{E59D316C-326D-4522-88C8-2673D1522C84}" type="pres">
      <dgm:prSet presAssocID="{627AFFCB-0941-4C2A-8DB9-9F093BD45A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licopter"/>
        </a:ext>
      </dgm:extLst>
    </dgm:pt>
    <dgm:pt modelId="{0E902BCF-6575-4065-A5C4-FC942A70BDF6}" type="pres">
      <dgm:prSet presAssocID="{627AFFCB-0941-4C2A-8DB9-9F093BD45AC3}" presName="spaceRect" presStyleCnt="0"/>
      <dgm:spPr/>
    </dgm:pt>
    <dgm:pt modelId="{BB32FF8A-09D0-4F49-941E-5FFA61C89C67}" type="pres">
      <dgm:prSet presAssocID="{627AFFCB-0941-4C2A-8DB9-9F093BD45AC3}" presName="textRect" presStyleLbl="revTx" presStyleIdx="3" presStyleCnt="4">
        <dgm:presLayoutVars>
          <dgm:chMax val="1"/>
          <dgm:chPref val="1"/>
        </dgm:presLayoutVars>
      </dgm:prSet>
      <dgm:spPr/>
    </dgm:pt>
  </dgm:ptLst>
  <dgm:cxnLst>
    <dgm:cxn modelId="{AB275818-8D71-46B0-9985-AA58CCAE73CE}" srcId="{A374F6CF-A2C0-42D4-A2E2-0979C18FC651}" destId="{93EB14A7-98D8-4CE2-A335-F2185CFFDAA5}" srcOrd="2" destOrd="0" parTransId="{9074B8B3-6DB6-43BF-95FB-F64CFB70B48E}" sibTransId="{4DD83885-11BE-4D07-B247-D8033A459D9E}"/>
    <dgm:cxn modelId="{2BEABB19-2CED-453E-85E9-BAD8DEE2C6C7}" type="presOf" srcId="{6F13866C-AE52-4F2D-9544-26AF8A62F0EB}" destId="{D2E0AA39-5035-40D2-BB63-46BAAB02B5B4}" srcOrd="0" destOrd="0" presId="urn:microsoft.com/office/officeart/2018/2/layout/IconCircleList"/>
    <dgm:cxn modelId="{FB97F820-BEB2-4756-990C-299A269DAE7A}" type="presOf" srcId="{AA56E924-B3F3-4A7E-93CF-E82CB75F0844}" destId="{A03102B5-E127-48B1-A9A5-0D8D804C9209}" srcOrd="0" destOrd="0" presId="urn:microsoft.com/office/officeart/2018/2/layout/IconCircleList"/>
    <dgm:cxn modelId="{BDFBFF35-40A6-435D-9D4A-AFE220ED2F94}" type="presOf" srcId="{0777DDBB-4496-422F-9441-E05ABBA8AFAB}" destId="{43E000D4-494B-4AC2-A5B5-0FC2C7F71E8C}" srcOrd="0" destOrd="0" presId="urn:microsoft.com/office/officeart/2018/2/layout/IconCircleList"/>
    <dgm:cxn modelId="{7190006E-9BFB-40A6-A7B4-2F59F23CF6B3}" srcId="{A374F6CF-A2C0-42D4-A2E2-0979C18FC651}" destId="{6F13866C-AE52-4F2D-9544-26AF8A62F0EB}" srcOrd="0" destOrd="0" parTransId="{B4C166EA-3BA9-496E-B6D3-BF00D367C75C}" sibTransId="{AA56E924-B3F3-4A7E-93CF-E82CB75F0844}"/>
    <dgm:cxn modelId="{6B3C2D56-CCE8-4294-B711-C5790F8D5D6D}" type="presOf" srcId="{4DD83885-11BE-4D07-B247-D8033A459D9E}" destId="{C02A2B27-604E-4E06-BBE3-78713BFCC56B}" srcOrd="0" destOrd="0" presId="urn:microsoft.com/office/officeart/2018/2/layout/IconCircleList"/>
    <dgm:cxn modelId="{C5F08E59-D29D-4908-969F-0A096CD70FDB}" srcId="{A374F6CF-A2C0-42D4-A2E2-0979C18FC651}" destId="{0777DDBB-4496-422F-9441-E05ABBA8AFAB}" srcOrd="1" destOrd="0" parTransId="{C4974C56-52E4-4585-A548-E048BAE07709}" sibTransId="{A2A54858-19A9-410F-906E-3A8CAADFDE6C}"/>
    <dgm:cxn modelId="{F54D6F95-D98D-45FC-B15B-E0EF7CC766D0}" type="presOf" srcId="{A374F6CF-A2C0-42D4-A2E2-0979C18FC651}" destId="{4769479B-BBE8-4E74-B7EE-7F0BF4524072}" srcOrd="0" destOrd="0" presId="urn:microsoft.com/office/officeart/2018/2/layout/IconCircleList"/>
    <dgm:cxn modelId="{BC7BA3D4-7548-4ACB-8B33-0E5D07360D5B}" srcId="{A374F6CF-A2C0-42D4-A2E2-0979C18FC651}" destId="{627AFFCB-0941-4C2A-8DB9-9F093BD45AC3}" srcOrd="3" destOrd="0" parTransId="{24E90300-E440-448C-9C02-B37A1766CE99}" sibTransId="{C3747260-29EC-40B2-B483-ABADDCDD4E11}"/>
    <dgm:cxn modelId="{1E0DF3E0-A2F5-4D97-986A-B93B0F4446DF}" type="presOf" srcId="{A2A54858-19A9-410F-906E-3A8CAADFDE6C}" destId="{13786B8A-829C-4400-A75A-803450034CA6}" srcOrd="0" destOrd="0" presId="urn:microsoft.com/office/officeart/2018/2/layout/IconCircleList"/>
    <dgm:cxn modelId="{541C5DE6-25F3-4A5B-AE8A-FF96773AAC39}" type="presOf" srcId="{93EB14A7-98D8-4CE2-A335-F2185CFFDAA5}" destId="{BC5EDDEC-89C3-4300-86C4-830C6678044E}" srcOrd="0" destOrd="0" presId="urn:microsoft.com/office/officeart/2018/2/layout/IconCircleList"/>
    <dgm:cxn modelId="{C45F18F1-EF9D-4825-91F6-5363A29E3980}" type="presOf" srcId="{627AFFCB-0941-4C2A-8DB9-9F093BD45AC3}" destId="{BB32FF8A-09D0-4F49-941E-5FFA61C89C67}" srcOrd="0" destOrd="0" presId="urn:microsoft.com/office/officeart/2018/2/layout/IconCircleList"/>
    <dgm:cxn modelId="{8FCA51F9-F833-45A2-A993-2FF9BA6AF2B2}" type="presParOf" srcId="{4769479B-BBE8-4E74-B7EE-7F0BF4524072}" destId="{7BE21E3A-5C1B-4CB4-82D2-6FF72B72E106}" srcOrd="0" destOrd="0" presId="urn:microsoft.com/office/officeart/2018/2/layout/IconCircleList"/>
    <dgm:cxn modelId="{70B7D8B1-A8A1-445B-A839-5A27FDFC7032}" type="presParOf" srcId="{7BE21E3A-5C1B-4CB4-82D2-6FF72B72E106}" destId="{DE757B98-ED13-4D5B-88A8-6AA87C60BFE0}" srcOrd="0" destOrd="0" presId="urn:microsoft.com/office/officeart/2018/2/layout/IconCircleList"/>
    <dgm:cxn modelId="{7F423630-0582-47B9-8658-53DD6E325750}" type="presParOf" srcId="{DE757B98-ED13-4D5B-88A8-6AA87C60BFE0}" destId="{28464C75-C16C-48C7-A424-72762B2C3342}" srcOrd="0" destOrd="0" presId="urn:microsoft.com/office/officeart/2018/2/layout/IconCircleList"/>
    <dgm:cxn modelId="{35ABA192-D054-4EFE-BF53-32981B35AC6D}" type="presParOf" srcId="{DE757B98-ED13-4D5B-88A8-6AA87C60BFE0}" destId="{21FDBB7F-5627-4C3F-8A28-9A1AC52C18C4}" srcOrd="1" destOrd="0" presId="urn:microsoft.com/office/officeart/2018/2/layout/IconCircleList"/>
    <dgm:cxn modelId="{AE17A608-179C-42ED-BB7D-C5C8960DF858}" type="presParOf" srcId="{DE757B98-ED13-4D5B-88A8-6AA87C60BFE0}" destId="{E85EF360-4693-450C-A930-2E4C09BEE07C}" srcOrd="2" destOrd="0" presId="urn:microsoft.com/office/officeart/2018/2/layout/IconCircleList"/>
    <dgm:cxn modelId="{9E3288A5-4FC6-46D8-B524-CC15DC77B48E}" type="presParOf" srcId="{DE757B98-ED13-4D5B-88A8-6AA87C60BFE0}" destId="{D2E0AA39-5035-40D2-BB63-46BAAB02B5B4}" srcOrd="3" destOrd="0" presId="urn:microsoft.com/office/officeart/2018/2/layout/IconCircleList"/>
    <dgm:cxn modelId="{D667412C-DBB2-4514-B8C5-8F5818BFC1B8}" type="presParOf" srcId="{7BE21E3A-5C1B-4CB4-82D2-6FF72B72E106}" destId="{A03102B5-E127-48B1-A9A5-0D8D804C9209}" srcOrd="1" destOrd="0" presId="urn:microsoft.com/office/officeart/2018/2/layout/IconCircleList"/>
    <dgm:cxn modelId="{1306A193-43DB-4D7F-AD4D-A2A9A449C983}" type="presParOf" srcId="{7BE21E3A-5C1B-4CB4-82D2-6FF72B72E106}" destId="{F859236F-F0C2-4F08-9A59-EAC55F3A8DE8}" srcOrd="2" destOrd="0" presId="urn:microsoft.com/office/officeart/2018/2/layout/IconCircleList"/>
    <dgm:cxn modelId="{4B34B89B-5723-489B-AF5E-57431878C6ED}" type="presParOf" srcId="{F859236F-F0C2-4F08-9A59-EAC55F3A8DE8}" destId="{6E193DAC-9816-4CA1-8AE1-2FBB9F2E66DA}" srcOrd="0" destOrd="0" presId="urn:microsoft.com/office/officeart/2018/2/layout/IconCircleList"/>
    <dgm:cxn modelId="{7EEC88FC-B0AF-47CE-A068-FEDE4C940956}" type="presParOf" srcId="{F859236F-F0C2-4F08-9A59-EAC55F3A8DE8}" destId="{17733C71-7180-4378-9EB7-D6DFA51AFB18}" srcOrd="1" destOrd="0" presId="urn:microsoft.com/office/officeart/2018/2/layout/IconCircleList"/>
    <dgm:cxn modelId="{690F07C6-2466-43F8-8D88-3CB9A1C60F1D}" type="presParOf" srcId="{F859236F-F0C2-4F08-9A59-EAC55F3A8DE8}" destId="{8DE74F3B-B94A-424C-A497-C89724A6FEFC}" srcOrd="2" destOrd="0" presId="urn:microsoft.com/office/officeart/2018/2/layout/IconCircleList"/>
    <dgm:cxn modelId="{60DCF603-BF98-43BD-8907-CC39BABE0AA4}" type="presParOf" srcId="{F859236F-F0C2-4F08-9A59-EAC55F3A8DE8}" destId="{43E000D4-494B-4AC2-A5B5-0FC2C7F71E8C}" srcOrd="3" destOrd="0" presId="urn:microsoft.com/office/officeart/2018/2/layout/IconCircleList"/>
    <dgm:cxn modelId="{3FB9356B-81D5-48B1-9930-DCB5E3A9C636}" type="presParOf" srcId="{7BE21E3A-5C1B-4CB4-82D2-6FF72B72E106}" destId="{13786B8A-829C-4400-A75A-803450034CA6}" srcOrd="3" destOrd="0" presId="urn:microsoft.com/office/officeart/2018/2/layout/IconCircleList"/>
    <dgm:cxn modelId="{9E10E774-8F78-4C9A-B0D6-A362AB1A71BA}" type="presParOf" srcId="{7BE21E3A-5C1B-4CB4-82D2-6FF72B72E106}" destId="{D2D77A4D-714D-454D-ABD2-16D582FFC4AD}" srcOrd="4" destOrd="0" presId="urn:microsoft.com/office/officeart/2018/2/layout/IconCircleList"/>
    <dgm:cxn modelId="{C99246C0-14E4-4B20-A886-60F08ED5DFFC}" type="presParOf" srcId="{D2D77A4D-714D-454D-ABD2-16D582FFC4AD}" destId="{634B9FA9-4EE9-4B61-A4E7-AA213F12E7D5}" srcOrd="0" destOrd="0" presId="urn:microsoft.com/office/officeart/2018/2/layout/IconCircleList"/>
    <dgm:cxn modelId="{28AD8671-B4DD-47F6-A38F-D91C284E6BF4}" type="presParOf" srcId="{D2D77A4D-714D-454D-ABD2-16D582FFC4AD}" destId="{C4FE3729-1191-45A6-A0F1-86924F81A382}" srcOrd="1" destOrd="0" presId="urn:microsoft.com/office/officeart/2018/2/layout/IconCircleList"/>
    <dgm:cxn modelId="{6F1D1301-92BC-4211-9310-D7D9D27FB832}" type="presParOf" srcId="{D2D77A4D-714D-454D-ABD2-16D582FFC4AD}" destId="{264C10D4-DE49-4A52-B727-B8D07DB6A1EA}" srcOrd="2" destOrd="0" presId="urn:microsoft.com/office/officeart/2018/2/layout/IconCircleList"/>
    <dgm:cxn modelId="{32D4B577-D210-4207-BBD6-04CE646E2356}" type="presParOf" srcId="{D2D77A4D-714D-454D-ABD2-16D582FFC4AD}" destId="{BC5EDDEC-89C3-4300-86C4-830C6678044E}" srcOrd="3" destOrd="0" presId="urn:microsoft.com/office/officeart/2018/2/layout/IconCircleList"/>
    <dgm:cxn modelId="{6DECE383-18F9-49FC-8439-D18D8CE3DA8A}" type="presParOf" srcId="{7BE21E3A-5C1B-4CB4-82D2-6FF72B72E106}" destId="{C02A2B27-604E-4E06-BBE3-78713BFCC56B}" srcOrd="5" destOrd="0" presId="urn:microsoft.com/office/officeart/2018/2/layout/IconCircleList"/>
    <dgm:cxn modelId="{D91B7B4B-05CE-4B13-97D2-2DB060575366}" type="presParOf" srcId="{7BE21E3A-5C1B-4CB4-82D2-6FF72B72E106}" destId="{FCF0F0DB-1CA8-44CC-B06F-E1C9A29A1123}" srcOrd="6" destOrd="0" presId="urn:microsoft.com/office/officeart/2018/2/layout/IconCircleList"/>
    <dgm:cxn modelId="{67869BB8-97EA-48CA-9E0D-3206414CDE10}" type="presParOf" srcId="{FCF0F0DB-1CA8-44CC-B06F-E1C9A29A1123}" destId="{E3D43585-97F1-40D7-9A5B-761C6474EBE3}" srcOrd="0" destOrd="0" presId="urn:microsoft.com/office/officeart/2018/2/layout/IconCircleList"/>
    <dgm:cxn modelId="{3D8B6821-FE3D-42E6-A976-4A526899DE46}" type="presParOf" srcId="{FCF0F0DB-1CA8-44CC-B06F-E1C9A29A1123}" destId="{E59D316C-326D-4522-88C8-2673D1522C84}" srcOrd="1" destOrd="0" presId="urn:microsoft.com/office/officeart/2018/2/layout/IconCircleList"/>
    <dgm:cxn modelId="{D3E2D957-DC02-4A6B-BD2B-3F36ABF3D97C}" type="presParOf" srcId="{FCF0F0DB-1CA8-44CC-B06F-E1C9A29A1123}" destId="{0E902BCF-6575-4065-A5C4-FC942A70BDF6}" srcOrd="2" destOrd="0" presId="urn:microsoft.com/office/officeart/2018/2/layout/IconCircleList"/>
    <dgm:cxn modelId="{EB534F04-E9FB-4A62-956E-99FBF21DEA55}" type="presParOf" srcId="{FCF0F0DB-1CA8-44CC-B06F-E1C9A29A1123}" destId="{BB32FF8A-09D0-4F49-941E-5FFA61C89C6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374F6CF-A2C0-42D4-A2E2-0979C18FC65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13866C-AE52-4F2D-9544-26AF8A62F0EB}">
      <dgm:prSet/>
      <dgm:spPr/>
      <dgm:t>
        <a:bodyPr/>
        <a:lstStyle/>
        <a:p>
          <a:pPr rtl="0">
            <a:lnSpc>
              <a:spcPct val="100000"/>
            </a:lnSpc>
          </a:pPr>
          <a:r>
            <a:rPr lang="en-CA" b="1" dirty="0"/>
            <a:t>This plot show </a:t>
          </a:r>
          <a:r>
            <a:rPr lang="en-CA" b="1" dirty="0">
              <a:latin typeface="Calibri Light" panose="020F0302020204030204"/>
            </a:rPr>
            <a:t>Orbit type vs</a:t>
          </a:r>
          <a:r>
            <a:rPr lang="en-CA" b="1" dirty="0"/>
            <a:t> </a:t>
          </a:r>
          <a:r>
            <a:rPr lang="en-CA" b="1" dirty="0">
              <a:latin typeface="Calibri Light" panose="020F0302020204030204"/>
            </a:rPr>
            <a:t>Payload Mass</a:t>
          </a:r>
          <a:r>
            <a:rPr lang="en-CA" b="1" dirty="0"/>
            <a:t>. Orange dots represent </a:t>
          </a:r>
          <a:r>
            <a:rPr lang="en-CA" b="1" dirty="0">
              <a:latin typeface="Calibri Light" panose="020F0302020204030204"/>
            </a:rPr>
            <a:t>successful landing (of first stage)</a:t>
          </a:r>
          <a:r>
            <a:rPr lang="en-CA" b="1" dirty="0"/>
            <a:t> and blue </a:t>
          </a:r>
          <a:r>
            <a:rPr lang="en-CA" b="1" dirty="0">
              <a:latin typeface="Calibri Light" panose="020F0302020204030204"/>
            </a:rPr>
            <a:t>the opposite</a:t>
          </a:r>
          <a:r>
            <a:rPr lang="en-CA" b="1" dirty="0"/>
            <a:t>. </a:t>
          </a:r>
          <a:endParaRPr lang="en-US" b="1" dirty="0"/>
        </a:p>
      </dgm:t>
    </dgm:pt>
    <dgm:pt modelId="{B4C166EA-3BA9-496E-B6D3-BF00D367C75C}" type="parTrans" cxnId="{7190006E-9BFB-40A6-A7B4-2F59F23CF6B3}">
      <dgm:prSet/>
      <dgm:spPr/>
      <dgm:t>
        <a:bodyPr/>
        <a:lstStyle/>
        <a:p>
          <a:endParaRPr lang="en-US"/>
        </a:p>
      </dgm:t>
    </dgm:pt>
    <dgm:pt modelId="{AA56E924-B3F3-4A7E-93CF-E82CB75F0844}" type="sibTrans" cxnId="{7190006E-9BFB-40A6-A7B4-2F59F23CF6B3}">
      <dgm:prSet/>
      <dgm:spPr/>
      <dgm:t>
        <a:bodyPr/>
        <a:lstStyle/>
        <a:p>
          <a:pPr>
            <a:lnSpc>
              <a:spcPct val="100000"/>
            </a:lnSpc>
          </a:pPr>
          <a:endParaRPr lang="en-US"/>
        </a:p>
      </dgm:t>
    </dgm:pt>
    <dgm:pt modelId="{0777DDBB-4496-422F-9441-E05ABBA8AFAB}">
      <dgm:prSet/>
      <dgm:spPr/>
      <dgm:t>
        <a:bodyPr/>
        <a:lstStyle/>
        <a:p>
          <a:pPr rtl="0">
            <a:lnSpc>
              <a:spcPct val="100000"/>
            </a:lnSpc>
          </a:pPr>
          <a:r>
            <a:rPr lang="en-CA" b="1" dirty="0">
              <a:latin typeface="Calibri Light" panose="020F0302020204030204"/>
            </a:rPr>
            <a:t>One</a:t>
          </a:r>
          <a:r>
            <a:rPr lang="en-CA" b="1" dirty="0"/>
            <a:t> </a:t>
          </a:r>
          <a:r>
            <a:rPr lang="en-CA" b="1" dirty="0">
              <a:latin typeface="Calibri Light" panose="020F0302020204030204"/>
            </a:rPr>
            <a:t>insight here is that for heavier payloads Polar, LEO, and ISS are more</a:t>
          </a:r>
          <a:r>
            <a:rPr lang="en-CA" b="1" dirty="0"/>
            <a:t> successful</a:t>
          </a:r>
          <a:r>
            <a:rPr lang="en-CA" b="1" dirty="0">
              <a:latin typeface="Calibri Light" panose="020F0302020204030204"/>
            </a:rPr>
            <a:t>.</a:t>
          </a:r>
          <a:endParaRPr lang="en-US" b="1" dirty="0"/>
        </a:p>
      </dgm:t>
    </dgm:pt>
    <dgm:pt modelId="{C4974C56-52E4-4585-A548-E048BAE07709}" type="parTrans" cxnId="{C5F08E59-D29D-4908-969F-0A096CD70FDB}">
      <dgm:prSet/>
      <dgm:spPr/>
      <dgm:t>
        <a:bodyPr/>
        <a:lstStyle/>
        <a:p>
          <a:endParaRPr lang="en-US"/>
        </a:p>
      </dgm:t>
    </dgm:pt>
    <dgm:pt modelId="{A2A54858-19A9-410F-906E-3A8CAADFDE6C}" type="sibTrans" cxnId="{C5F08E59-D29D-4908-969F-0A096CD70FDB}">
      <dgm:prSet/>
      <dgm:spPr/>
      <dgm:t>
        <a:bodyPr/>
        <a:lstStyle/>
        <a:p>
          <a:pPr>
            <a:lnSpc>
              <a:spcPct val="100000"/>
            </a:lnSpc>
          </a:pPr>
          <a:endParaRPr lang="en-US"/>
        </a:p>
      </dgm:t>
    </dgm:pt>
    <dgm:pt modelId="{93EB14A7-98D8-4CE2-A335-F2185CFFDAA5}">
      <dgm:prSet/>
      <dgm:spPr/>
      <dgm:t>
        <a:bodyPr/>
        <a:lstStyle/>
        <a:p>
          <a:pPr rtl="0">
            <a:lnSpc>
              <a:spcPct val="100000"/>
            </a:lnSpc>
          </a:pPr>
          <a:r>
            <a:rPr lang="en-CA" b="1" dirty="0"/>
            <a:t>On the other hand,</a:t>
          </a:r>
          <a:r>
            <a:rPr lang="en-CA" b="1" dirty="0">
              <a:latin typeface="Calibri Light" panose="020F0302020204030204"/>
            </a:rPr>
            <a:t> it </a:t>
          </a:r>
          <a:r>
            <a:rPr lang="en-CA" b="1" dirty="0"/>
            <a:t>is </a:t>
          </a:r>
          <a:r>
            <a:rPr lang="en-CA" b="1" dirty="0">
              <a:latin typeface="Calibri Light" panose="020F0302020204030204"/>
            </a:rPr>
            <a:t>quite mixed for the GTO orbit again, hinting at no relationship</a:t>
          </a:r>
          <a:r>
            <a:rPr lang="en-CA" b="1" dirty="0"/>
            <a:t>. </a:t>
          </a:r>
          <a:endParaRPr lang="en-US" b="1" dirty="0"/>
        </a:p>
      </dgm:t>
    </dgm:pt>
    <dgm:pt modelId="{9074B8B3-6DB6-43BF-95FB-F64CFB70B48E}" type="parTrans" cxnId="{AB275818-8D71-46B0-9985-AA58CCAE73CE}">
      <dgm:prSet/>
      <dgm:spPr/>
      <dgm:t>
        <a:bodyPr/>
        <a:lstStyle/>
        <a:p>
          <a:endParaRPr lang="en-US"/>
        </a:p>
      </dgm:t>
    </dgm:pt>
    <dgm:pt modelId="{4DD83885-11BE-4D07-B247-D8033A459D9E}" type="sibTrans" cxnId="{AB275818-8D71-46B0-9985-AA58CCAE73CE}">
      <dgm:prSet/>
      <dgm:spPr/>
      <dgm:t>
        <a:bodyPr/>
        <a:lstStyle/>
        <a:p>
          <a:pPr>
            <a:lnSpc>
              <a:spcPct val="100000"/>
            </a:lnSpc>
          </a:pPr>
          <a:endParaRPr lang="en-US"/>
        </a:p>
      </dgm:t>
    </dgm:pt>
    <dgm:pt modelId="{627AFFCB-0941-4C2A-8DB9-9F093BD45AC3}">
      <dgm:prSet/>
      <dgm:spPr/>
      <dgm:t>
        <a:bodyPr/>
        <a:lstStyle/>
        <a:p>
          <a:pPr rtl="0">
            <a:lnSpc>
              <a:spcPct val="100000"/>
            </a:lnSpc>
          </a:pPr>
          <a:r>
            <a:rPr lang="en-CA" b="1" dirty="0">
              <a:latin typeface="Calibri Light" panose="020F0302020204030204"/>
            </a:rPr>
            <a:t>Similarly for ISS with light Payloads.</a:t>
          </a:r>
          <a:endParaRPr lang="en-US" b="1" dirty="0"/>
        </a:p>
      </dgm:t>
    </dgm:pt>
    <dgm:pt modelId="{24E90300-E440-448C-9C02-B37A1766CE99}" type="parTrans" cxnId="{BC7BA3D4-7548-4ACB-8B33-0E5D07360D5B}">
      <dgm:prSet/>
      <dgm:spPr/>
      <dgm:t>
        <a:bodyPr/>
        <a:lstStyle/>
        <a:p>
          <a:endParaRPr lang="en-US"/>
        </a:p>
      </dgm:t>
    </dgm:pt>
    <dgm:pt modelId="{C3747260-29EC-40B2-B483-ABADDCDD4E11}" type="sibTrans" cxnId="{BC7BA3D4-7548-4ACB-8B33-0E5D07360D5B}">
      <dgm:prSet/>
      <dgm:spPr/>
      <dgm:t>
        <a:bodyPr/>
        <a:lstStyle/>
        <a:p>
          <a:endParaRPr lang="en-US"/>
        </a:p>
      </dgm:t>
    </dgm:pt>
    <dgm:pt modelId="{4769479B-BBE8-4E74-B7EE-7F0BF4524072}" type="pres">
      <dgm:prSet presAssocID="{A374F6CF-A2C0-42D4-A2E2-0979C18FC651}" presName="root" presStyleCnt="0">
        <dgm:presLayoutVars>
          <dgm:dir/>
          <dgm:resizeHandles val="exact"/>
        </dgm:presLayoutVars>
      </dgm:prSet>
      <dgm:spPr/>
    </dgm:pt>
    <dgm:pt modelId="{7BE21E3A-5C1B-4CB4-82D2-6FF72B72E106}" type="pres">
      <dgm:prSet presAssocID="{A374F6CF-A2C0-42D4-A2E2-0979C18FC651}" presName="container" presStyleCnt="0">
        <dgm:presLayoutVars>
          <dgm:dir/>
          <dgm:resizeHandles val="exact"/>
        </dgm:presLayoutVars>
      </dgm:prSet>
      <dgm:spPr/>
    </dgm:pt>
    <dgm:pt modelId="{DE757B98-ED13-4D5B-88A8-6AA87C60BFE0}" type="pres">
      <dgm:prSet presAssocID="{6F13866C-AE52-4F2D-9544-26AF8A62F0EB}" presName="compNode" presStyleCnt="0"/>
      <dgm:spPr/>
    </dgm:pt>
    <dgm:pt modelId="{28464C75-C16C-48C7-A424-72762B2C3342}" type="pres">
      <dgm:prSet presAssocID="{6F13866C-AE52-4F2D-9544-26AF8A62F0EB}" presName="iconBgRect" presStyleLbl="bgShp" presStyleIdx="0" presStyleCnt="4"/>
      <dgm:spPr/>
    </dgm:pt>
    <dgm:pt modelId="{21FDBB7F-5627-4C3F-8A28-9A1AC52C18C4}" type="pres">
      <dgm:prSet presAssocID="{6F13866C-AE52-4F2D-9544-26AF8A62F0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E85EF360-4693-450C-A930-2E4C09BEE07C}" type="pres">
      <dgm:prSet presAssocID="{6F13866C-AE52-4F2D-9544-26AF8A62F0EB}" presName="spaceRect" presStyleCnt="0"/>
      <dgm:spPr/>
    </dgm:pt>
    <dgm:pt modelId="{D2E0AA39-5035-40D2-BB63-46BAAB02B5B4}" type="pres">
      <dgm:prSet presAssocID="{6F13866C-AE52-4F2D-9544-26AF8A62F0EB}" presName="textRect" presStyleLbl="revTx" presStyleIdx="0" presStyleCnt="4">
        <dgm:presLayoutVars>
          <dgm:chMax val="1"/>
          <dgm:chPref val="1"/>
        </dgm:presLayoutVars>
      </dgm:prSet>
      <dgm:spPr/>
    </dgm:pt>
    <dgm:pt modelId="{A03102B5-E127-48B1-A9A5-0D8D804C9209}" type="pres">
      <dgm:prSet presAssocID="{AA56E924-B3F3-4A7E-93CF-E82CB75F0844}" presName="sibTrans" presStyleLbl="sibTrans2D1" presStyleIdx="0" presStyleCnt="0"/>
      <dgm:spPr/>
    </dgm:pt>
    <dgm:pt modelId="{F859236F-F0C2-4F08-9A59-EAC55F3A8DE8}" type="pres">
      <dgm:prSet presAssocID="{0777DDBB-4496-422F-9441-E05ABBA8AFAB}" presName="compNode" presStyleCnt="0"/>
      <dgm:spPr/>
    </dgm:pt>
    <dgm:pt modelId="{6E193DAC-9816-4CA1-8AE1-2FBB9F2E66DA}" type="pres">
      <dgm:prSet presAssocID="{0777DDBB-4496-422F-9441-E05ABBA8AFAB}" presName="iconBgRect" presStyleLbl="bgShp" presStyleIdx="1" presStyleCnt="4"/>
      <dgm:spPr/>
    </dgm:pt>
    <dgm:pt modelId="{17733C71-7180-4378-9EB7-D6DFA51AFB18}" type="pres">
      <dgm:prSet presAssocID="{0777DDBB-4496-422F-9441-E05ABBA8AF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t Air Balloon"/>
        </a:ext>
      </dgm:extLst>
    </dgm:pt>
    <dgm:pt modelId="{8DE74F3B-B94A-424C-A497-C89724A6FEFC}" type="pres">
      <dgm:prSet presAssocID="{0777DDBB-4496-422F-9441-E05ABBA8AFAB}" presName="spaceRect" presStyleCnt="0"/>
      <dgm:spPr/>
    </dgm:pt>
    <dgm:pt modelId="{43E000D4-494B-4AC2-A5B5-0FC2C7F71E8C}" type="pres">
      <dgm:prSet presAssocID="{0777DDBB-4496-422F-9441-E05ABBA8AFAB}" presName="textRect" presStyleLbl="revTx" presStyleIdx="1" presStyleCnt="4">
        <dgm:presLayoutVars>
          <dgm:chMax val="1"/>
          <dgm:chPref val="1"/>
        </dgm:presLayoutVars>
      </dgm:prSet>
      <dgm:spPr/>
    </dgm:pt>
    <dgm:pt modelId="{13786B8A-829C-4400-A75A-803450034CA6}" type="pres">
      <dgm:prSet presAssocID="{A2A54858-19A9-410F-906E-3A8CAADFDE6C}" presName="sibTrans" presStyleLbl="sibTrans2D1" presStyleIdx="0" presStyleCnt="0"/>
      <dgm:spPr/>
    </dgm:pt>
    <dgm:pt modelId="{D2D77A4D-714D-454D-ABD2-16D582FFC4AD}" type="pres">
      <dgm:prSet presAssocID="{93EB14A7-98D8-4CE2-A335-F2185CFFDAA5}" presName="compNode" presStyleCnt="0"/>
      <dgm:spPr/>
    </dgm:pt>
    <dgm:pt modelId="{634B9FA9-4EE9-4B61-A4E7-AA213F12E7D5}" type="pres">
      <dgm:prSet presAssocID="{93EB14A7-98D8-4CE2-A335-F2185CFFDAA5}" presName="iconBgRect" presStyleLbl="bgShp" presStyleIdx="2" presStyleCnt="4"/>
      <dgm:spPr/>
    </dgm:pt>
    <dgm:pt modelId="{C4FE3729-1191-45A6-A0F1-86924F81A382}" type="pres">
      <dgm:prSet presAssocID="{93EB14A7-98D8-4CE2-A335-F2185CFFDA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ayak"/>
        </a:ext>
      </dgm:extLst>
    </dgm:pt>
    <dgm:pt modelId="{264C10D4-DE49-4A52-B727-B8D07DB6A1EA}" type="pres">
      <dgm:prSet presAssocID="{93EB14A7-98D8-4CE2-A335-F2185CFFDAA5}" presName="spaceRect" presStyleCnt="0"/>
      <dgm:spPr/>
    </dgm:pt>
    <dgm:pt modelId="{BC5EDDEC-89C3-4300-86C4-830C6678044E}" type="pres">
      <dgm:prSet presAssocID="{93EB14A7-98D8-4CE2-A335-F2185CFFDAA5}" presName="textRect" presStyleLbl="revTx" presStyleIdx="2" presStyleCnt="4">
        <dgm:presLayoutVars>
          <dgm:chMax val="1"/>
          <dgm:chPref val="1"/>
        </dgm:presLayoutVars>
      </dgm:prSet>
      <dgm:spPr/>
    </dgm:pt>
    <dgm:pt modelId="{C02A2B27-604E-4E06-BBE3-78713BFCC56B}" type="pres">
      <dgm:prSet presAssocID="{4DD83885-11BE-4D07-B247-D8033A459D9E}" presName="sibTrans" presStyleLbl="sibTrans2D1" presStyleIdx="0" presStyleCnt="0"/>
      <dgm:spPr/>
    </dgm:pt>
    <dgm:pt modelId="{FCF0F0DB-1CA8-44CC-B06F-E1C9A29A1123}" type="pres">
      <dgm:prSet presAssocID="{627AFFCB-0941-4C2A-8DB9-9F093BD45AC3}" presName="compNode" presStyleCnt="0"/>
      <dgm:spPr/>
    </dgm:pt>
    <dgm:pt modelId="{E3D43585-97F1-40D7-9A5B-761C6474EBE3}" type="pres">
      <dgm:prSet presAssocID="{627AFFCB-0941-4C2A-8DB9-9F093BD45AC3}" presName="iconBgRect" presStyleLbl="bgShp" presStyleIdx="3" presStyleCnt="4"/>
      <dgm:spPr/>
    </dgm:pt>
    <dgm:pt modelId="{E59D316C-326D-4522-88C8-2673D1522C84}" type="pres">
      <dgm:prSet presAssocID="{627AFFCB-0941-4C2A-8DB9-9F093BD45A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licopter"/>
        </a:ext>
      </dgm:extLst>
    </dgm:pt>
    <dgm:pt modelId="{0E902BCF-6575-4065-A5C4-FC942A70BDF6}" type="pres">
      <dgm:prSet presAssocID="{627AFFCB-0941-4C2A-8DB9-9F093BD45AC3}" presName="spaceRect" presStyleCnt="0"/>
      <dgm:spPr/>
    </dgm:pt>
    <dgm:pt modelId="{BB32FF8A-09D0-4F49-941E-5FFA61C89C67}" type="pres">
      <dgm:prSet presAssocID="{627AFFCB-0941-4C2A-8DB9-9F093BD45AC3}" presName="textRect" presStyleLbl="revTx" presStyleIdx="3" presStyleCnt="4">
        <dgm:presLayoutVars>
          <dgm:chMax val="1"/>
          <dgm:chPref val="1"/>
        </dgm:presLayoutVars>
      </dgm:prSet>
      <dgm:spPr/>
    </dgm:pt>
  </dgm:ptLst>
  <dgm:cxnLst>
    <dgm:cxn modelId="{AB275818-8D71-46B0-9985-AA58CCAE73CE}" srcId="{A374F6CF-A2C0-42D4-A2E2-0979C18FC651}" destId="{93EB14A7-98D8-4CE2-A335-F2185CFFDAA5}" srcOrd="2" destOrd="0" parTransId="{9074B8B3-6DB6-43BF-95FB-F64CFB70B48E}" sibTransId="{4DD83885-11BE-4D07-B247-D8033A459D9E}"/>
    <dgm:cxn modelId="{2BEABB19-2CED-453E-85E9-BAD8DEE2C6C7}" type="presOf" srcId="{6F13866C-AE52-4F2D-9544-26AF8A62F0EB}" destId="{D2E0AA39-5035-40D2-BB63-46BAAB02B5B4}" srcOrd="0" destOrd="0" presId="urn:microsoft.com/office/officeart/2018/2/layout/IconCircleList"/>
    <dgm:cxn modelId="{FB97F820-BEB2-4756-990C-299A269DAE7A}" type="presOf" srcId="{AA56E924-B3F3-4A7E-93CF-E82CB75F0844}" destId="{A03102B5-E127-48B1-A9A5-0D8D804C9209}" srcOrd="0" destOrd="0" presId="urn:microsoft.com/office/officeart/2018/2/layout/IconCircleList"/>
    <dgm:cxn modelId="{BDFBFF35-40A6-435D-9D4A-AFE220ED2F94}" type="presOf" srcId="{0777DDBB-4496-422F-9441-E05ABBA8AFAB}" destId="{43E000D4-494B-4AC2-A5B5-0FC2C7F71E8C}" srcOrd="0" destOrd="0" presId="urn:microsoft.com/office/officeart/2018/2/layout/IconCircleList"/>
    <dgm:cxn modelId="{7190006E-9BFB-40A6-A7B4-2F59F23CF6B3}" srcId="{A374F6CF-A2C0-42D4-A2E2-0979C18FC651}" destId="{6F13866C-AE52-4F2D-9544-26AF8A62F0EB}" srcOrd="0" destOrd="0" parTransId="{B4C166EA-3BA9-496E-B6D3-BF00D367C75C}" sibTransId="{AA56E924-B3F3-4A7E-93CF-E82CB75F0844}"/>
    <dgm:cxn modelId="{6B3C2D56-CCE8-4294-B711-C5790F8D5D6D}" type="presOf" srcId="{4DD83885-11BE-4D07-B247-D8033A459D9E}" destId="{C02A2B27-604E-4E06-BBE3-78713BFCC56B}" srcOrd="0" destOrd="0" presId="urn:microsoft.com/office/officeart/2018/2/layout/IconCircleList"/>
    <dgm:cxn modelId="{C5F08E59-D29D-4908-969F-0A096CD70FDB}" srcId="{A374F6CF-A2C0-42D4-A2E2-0979C18FC651}" destId="{0777DDBB-4496-422F-9441-E05ABBA8AFAB}" srcOrd="1" destOrd="0" parTransId="{C4974C56-52E4-4585-A548-E048BAE07709}" sibTransId="{A2A54858-19A9-410F-906E-3A8CAADFDE6C}"/>
    <dgm:cxn modelId="{F54D6F95-D98D-45FC-B15B-E0EF7CC766D0}" type="presOf" srcId="{A374F6CF-A2C0-42D4-A2E2-0979C18FC651}" destId="{4769479B-BBE8-4E74-B7EE-7F0BF4524072}" srcOrd="0" destOrd="0" presId="urn:microsoft.com/office/officeart/2018/2/layout/IconCircleList"/>
    <dgm:cxn modelId="{BC7BA3D4-7548-4ACB-8B33-0E5D07360D5B}" srcId="{A374F6CF-A2C0-42D4-A2E2-0979C18FC651}" destId="{627AFFCB-0941-4C2A-8DB9-9F093BD45AC3}" srcOrd="3" destOrd="0" parTransId="{24E90300-E440-448C-9C02-B37A1766CE99}" sibTransId="{C3747260-29EC-40B2-B483-ABADDCDD4E11}"/>
    <dgm:cxn modelId="{1E0DF3E0-A2F5-4D97-986A-B93B0F4446DF}" type="presOf" srcId="{A2A54858-19A9-410F-906E-3A8CAADFDE6C}" destId="{13786B8A-829C-4400-A75A-803450034CA6}" srcOrd="0" destOrd="0" presId="urn:microsoft.com/office/officeart/2018/2/layout/IconCircleList"/>
    <dgm:cxn modelId="{541C5DE6-25F3-4A5B-AE8A-FF96773AAC39}" type="presOf" srcId="{93EB14A7-98D8-4CE2-A335-F2185CFFDAA5}" destId="{BC5EDDEC-89C3-4300-86C4-830C6678044E}" srcOrd="0" destOrd="0" presId="urn:microsoft.com/office/officeart/2018/2/layout/IconCircleList"/>
    <dgm:cxn modelId="{C45F18F1-EF9D-4825-91F6-5363A29E3980}" type="presOf" srcId="{627AFFCB-0941-4C2A-8DB9-9F093BD45AC3}" destId="{BB32FF8A-09D0-4F49-941E-5FFA61C89C67}" srcOrd="0" destOrd="0" presId="urn:microsoft.com/office/officeart/2018/2/layout/IconCircleList"/>
    <dgm:cxn modelId="{8FCA51F9-F833-45A2-A993-2FF9BA6AF2B2}" type="presParOf" srcId="{4769479B-BBE8-4E74-B7EE-7F0BF4524072}" destId="{7BE21E3A-5C1B-4CB4-82D2-6FF72B72E106}" srcOrd="0" destOrd="0" presId="urn:microsoft.com/office/officeart/2018/2/layout/IconCircleList"/>
    <dgm:cxn modelId="{70B7D8B1-A8A1-445B-A839-5A27FDFC7032}" type="presParOf" srcId="{7BE21E3A-5C1B-4CB4-82D2-6FF72B72E106}" destId="{DE757B98-ED13-4D5B-88A8-6AA87C60BFE0}" srcOrd="0" destOrd="0" presId="urn:microsoft.com/office/officeart/2018/2/layout/IconCircleList"/>
    <dgm:cxn modelId="{7F423630-0582-47B9-8658-53DD6E325750}" type="presParOf" srcId="{DE757B98-ED13-4D5B-88A8-6AA87C60BFE0}" destId="{28464C75-C16C-48C7-A424-72762B2C3342}" srcOrd="0" destOrd="0" presId="urn:microsoft.com/office/officeart/2018/2/layout/IconCircleList"/>
    <dgm:cxn modelId="{35ABA192-D054-4EFE-BF53-32981B35AC6D}" type="presParOf" srcId="{DE757B98-ED13-4D5B-88A8-6AA87C60BFE0}" destId="{21FDBB7F-5627-4C3F-8A28-9A1AC52C18C4}" srcOrd="1" destOrd="0" presId="urn:microsoft.com/office/officeart/2018/2/layout/IconCircleList"/>
    <dgm:cxn modelId="{AE17A608-179C-42ED-BB7D-C5C8960DF858}" type="presParOf" srcId="{DE757B98-ED13-4D5B-88A8-6AA87C60BFE0}" destId="{E85EF360-4693-450C-A930-2E4C09BEE07C}" srcOrd="2" destOrd="0" presId="urn:microsoft.com/office/officeart/2018/2/layout/IconCircleList"/>
    <dgm:cxn modelId="{9E3288A5-4FC6-46D8-B524-CC15DC77B48E}" type="presParOf" srcId="{DE757B98-ED13-4D5B-88A8-6AA87C60BFE0}" destId="{D2E0AA39-5035-40D2-BB63-46BAAB02B5B4}" srcOrd="3" destOrd="0" presId="urn:microsoft.com/office/officeart/2018/2/layout/IconCircleList"/>
    <dgm:cxn modelId="{D667412C-DBB2-4514-B8C5-8F5818BFC1B8}" type="presParOf" srcId="{7BE21E3A-5C1B-4CB4-82D2-6FF72B72E106}" destId="{A03102B5-E127-48B1-A9A5-0D8D804C9209}" srcOrd="1" destOrd="0" presId="urn:microsoft.com/office/officeart/2018/2/layout/IconCircleList"/>
    <dgm:cxn modelId="{1306A193-43DB-4D7F-AD4D-A2A9A449C983}" type="presParOf" srcId="{7BE21E3A-5C1B-4CB4-82D2-6FF72B72E106}" destId="{F859236F-F0C2-4F08-9A59-EAC55F3A8DE8}" srcOrd="2" destOrd="0" presId="urn:microsoft.com/office/officeart/2018/2/layout/IconCircleList"/>
    <dgm:cxn modelId="{4B34B89B-5723-489B-AF5E-57431878C6ED}" type="presParOf" srcId="{F859236F-F0C2-4F08-9A59-EAC55F3A8DE8}" destId="{6E193DAC-9816-4CA1-8AE1-2FBB9F2E66DA}" srcOrd="0" destOrd="0" presId="urn:microsoft.com/office/officeart/2018/2/layout/IconCircleList"/>
    <dgm:cxn modelId="{7EEC88FC-B0AF-47CE-A068-FEDE4C940956}" type="presParOf" srcId="{F859236F-F0C2-4F08-9A59-EAC55F3A8DE8}" destId="{17733C71-7180-4378-9EB7-D6DFA51AFB18}" srcOrd="1" destOrd="0" presId="urn:microsoft.com/office/officeart/2018/2/layout/IconCircleList"/>
    <dgm:cxn modelId="{690F07C6-2466-43F8-8D88-3CB9A1C60F1D}" type="presParOf" srcId="{F859236F-F0C2-4F08-9A59-EAC55F3A8DE8}" destId="{8DE74F3B-B94A-424C-A497-C89724A6FEFC}" srcOrd="2" destOrd="0" presId="urn:microsoft.com/office/officeart/2018/2/layout/IconCircleList"/>
    <dgm:cxn modelId="{60DCF603-BF98-43BD-8907-CC39BABE0AA4}" type="presParOf" srcId="{F859236F-F0C2-4F08-9A59-EAC55F3A8DE8}" destId="{43E000D4-494B-4AC2-A5B5-0FC2C7F71E8C}" srcOrd="3" destOrd="0" presId="urn:microsoft.com/office/officeart/2018/2/layout/IconCircleList"/>
    <dgm:cxn modelId="{3FB9356B-81D5-48B1-9930-DCB5E3A9C636}" type="presParOf" srcId="{7BE21E3A-5C1B-4CB4-82D2-6FF72B72E106}" destId="{13786B8A-829C-4400-A75A-803450034CA6}" srcOrd="3" destOrd="0" presId="urn:microsoft.com/office/officeart/2018/2/layout/IconCircleList"/>
    <dgm:cxn modelId="{9E10E774-8F78-4C9A-B0D6-A362AB1A71BA}" type="presParOf" srcId="{7BE21E3A-5C1B-4CB4-82D2-6FF72B72E106}" destId="{D2D77A4D-714D-454D-ABD2-16D582FFC4AD}" srcOrd="4" destOrd="0" presId="urn:microsoft.com/office/officeart/2018/2/layout/IconCircleList"/>
    <dgm:cxn modelId="{C99246C0-14E4-4B20-A886-60F08ED5DFFC}" type="presParOf" srcId="{D2D77A4D-714D-454D-ABD2-16D582FFC4AD}" destId="{634B9FA9-4EE9-4B61-A4E7-AA213F12E7D5}" srcOrd="0" destOrd="0" presId="urn:microsoft.com/office/officeart/2018/2/layout/IconCircleList"/>
    <dgm:cxn modelId="{28AD8671-B4DD-47F6-A38F-D91C284E6BF4}" type="presParOf" srcId="{D2D77A4D-714D-454D-ABD2-16D582FFC4AD}" destId="{C4FE3729-1191-45A6-A0F1-86924F81A382}" srcOrd="1" destOrd="0" presId="urn:microsoft.com/office/officeart/2018/2/layout/IconCircleList"/>
    <dgm:cxn modelId="{6F1D1301-92BC-4211-9310-D7D9D27FB832}" type="presParOf" srcId="{D2D77A4D-714D-454D-ABD2-16D582FFC4AD}" destId="{264C10D4-DE49-4A52-B727-B8D07DB6A1EA}" srcOrd="2" destOrd="0" presId="urn:microsoft.com/office/officeart/2018/2/layout/IconCircleList"/>
    <dgm:cxn modelId="{32D4B577-D210-4207-BBD6-04CE646E2356}" type="presParOf" srcId="{D2D77A4D-714D-454D-ABD2-16D582FFC4AD}" destId="{BC5EDDEC-89C3-4300-86C4-830C6678044E}" srcOrd="3" destOrd="0" presId="urn:microsoft.com/office/officeart/2018/2/layout/IconCircleList"/>
    <dgm:cxn modelId="{6DECE383-18F9-49FC-8439-D18D8CE3DA8A}" type="presParOf" srcId="{7BE21E3A-5C1B-4CB4-82D2-6FF72B72E106}" destId="{C02A2B27-604E-4E06-BBE3-78713BFCC56B}" srcOrd="5" destOrd="0" presId="urn:microsoft.com/office/officeart/2018/2/layout/IconCircleList"/>
    <dgm:cxn modelId="{D91B7B4B-05CE-4B13-97D2-2DB060575366}" type="presParOf" srcId="{7BE21E3A-5C1B-4CB4-82D2-6FF72B72E106}" destId="{FCF0F0DB-1CA8-44CC-B06F-E1C9A29A1123}" srcOrd="6" destOrd="0" presId="urn:microsoft.com/office/officeart/2018/2/layout/IconCircleList"/>
    <dgm:cxn modelId="{67869BB8-97EA-48CA-9E0D-3206414CDE10}" type="presParOf" srcId="{FCF0F0DB-1CA8-44CC-B06F-E1C9A29A1123}" destId="{E3D43585-97F1-40D7-9A5B-761C6474EBE3}" srcOrd="0" destOrd="0" presId="urn:microsoft.com/office/officeart/2018/2/layout/IconCircleList"/>
    <dgm:cxn modelId="{3D8B6821-FE3D-42E6-A976-4A526899DE46}" type="presParOf" srcId="{FCF0F0DB-1CA8-44CC-B06F-E1C9A29A1123}" destId="{E59D316C-326D-4522-88C8-2673D1522C84}" srcOrd="1" destOrd="0" presId="urn:microsoft.com/office/officeart/2018/2/layout/IconCircleList"/>
    <dgm:cxn modelId="{D3E2D957-DC02-4A6B-BD2B-3F36ABF3D97C}" type="presParOf" srcId="{FCF0F0DB-1CA8-44CC-B06F-E1C9A29A1123}" destId="{0E902BCF-6575-4065-A5C4-FC942A70BDF6}" srcOrd="2" destOrd="0" presId="urn:microsoft.com/office/officeart/2018/2/layout/IconCircleList"/>
    <dgm:cxn modelId="{EB534F04-E9FB-4A62-956E-99FBF21DEA55}" type="presParOf" srcId="{FCF0F0DB-1CA8-44CC-B06F-E1C9A29A1123}" destId="{BB32FF8A-09D0-4F49-941E-5FFA61C89C6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CBB05E1-AE33-49E0-9E96-A8EFD14EC64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CA4AD9-593D-4616-A599-2A7929E3AA5E}">
      <dgm:prSet/>
      <dgm:spPr/>
      <dgm:t>
        <a:bodyPr/>
        <a:lstStyle/>
        <a:p>
          <a:pPr>
            <a:lnSpc>
              <a:spcPct val="100000"/>
            </a:lnSpc>
          </a:pPr>
          <a:r>
            <a:rPr lang="en-US"/>
            <a:t>A SQL query depicting unique launch site names</a:t>
          </a:r>
        </a:p>
      </dgm:t>
    </dgm:pt>
    <dgm:pt modelId="{9355C3FE-B605-4A52-83AE-1E6C1408E9F6}" type="parTrans" cxnId="{F4766F6F-D105-4AE5-9678-E973671A7884}">
      <dgm:prSet/>
      <dgm:spPr/>
      <dgm:t>
        <a:bodyPr/>
        <a:lstStyle/>
        <a:p>
          <a:endParaRPr lang="en-US"/>
        </a:p>
      </dgm:t>
    </dgm:pt>
    <dgm:pt modelId="{DAB1F813-2208-4A2D-BA76-6B7605A0645D}" type="sibTrans" cxnId="{F4766F6F-D105-4AE5-9678-E973671A7884}">
      <dgm:prSet/>
      <dgm:spPr/>
      <dgm:t>
        <a:bodyPr/>
        <a:lstStyle/>
        <a:p>
          <a:endParaRPr lang="en-US"/>
        </a:p>
      </dgm:t>
    </dgm:pt>
    <dgm:pt modelId="{89705486-D792-458F-BCCE-C553760D0FB2}">
      <dgm:prSet/>
      <dgm:spPr/>
      <dgm:t>
        <a:bodyPr/>
        <a:lstStyle/>
        <a:p>
          <a:pPr>
            <a:lnSpc>
              <a:spcPct val="100000"/>
            </a:lnSpc>
          </a:pPr>
          <a:r>
            <a:rPr lang="en-US"/>
            <a:t>As you can see, there are only 4, which you should already be familiar with from previous the slides.</a:t>
          </a:r>
        </a:p>
      </dgm:t>
    </dgm:pt>
    <dgm:pt modelId="{F8D7527C-F944-4258-AA71-9CD9E8DA1624}" type="parTrans" cxnId="{F7B00326-BF77-4C1D-8193-FE4EAB1BBBEA}">
      <dgm:prSet/>
      <dgm:spPr/>
      <dgm:t>
        <a:bodyPr/>
        <a:lstStyle/>
        <a:p>
          <a:endParaRPr lang="en-US"/>
        </a:p>
      </dgm:t>
    </dgm:pt>
    <dgm:pt modelId="{6C50E094-4F40-4056-AFE7-025B38A91210}" type="sibTrans" cxnId="{F7B00326-BF77-4C1D-8193-FE4EAB1BBBEA}">
      <dgm:prSet/>
      <dgm:spPr/>
      <dgm:t>
        <a:bodyPr/>
        <a:lstStyle/>
        <a:p>
          <a:endParaRPr lang="en-US"/>
        </a:p>
      </dgm:t>
    </dgm:pt>
    <dgm:pt modelId="{BC37A0D2-2E43-4C8C-9BD9-F70C483C8BE6}" type="pres">
      <dgm:prSet presAssocID="{6CBB05E1-AE33-49E0-9E96-A8EFD14EC64F}" presName="root" presStyleCnt="0">
        <dgm:presLayoutVars>
          <dgm:dir/>
          <dgm:resizeHandles val="exact"/>
        </dgm:presLayoutVars>
      </dgm:prSet>
      <dgm:spPr/>
    </dgm:pt>
    <dgm:pt modelId="{796AC885-7685-4C92-B0DE-B5A3ED9E4A93}" type="pres">
      <dgm:prSet presAssocID="{4ACA4AD9-593D-4616-A599-2A7929E3AA5E}" presName="compNode" presStyleCnt="0"/>
      <dgm:spPr/>
    </dgm:pt>
    <dgm:pt modelId="{19968F03-8A76-4289-8708-C8CE04ED82AF}" type="pres">
      <dgm:prSet presAssocID="{4ACA4AD9-593D-4616-A599-2A7929E3AA5E}" presName="bgRect" presStyleLbl="bgShp" presStyleIdx="0" presStyleCnt="2"/>
      <dgm:spPr/>
    </dgm:pt>
    <dgm:pt modelId="{0E349F16-36F6-40FC-B502-A7A0FD934D45}" type="pres">
      <dgm:prSet presAssocID="{4ACA4AD9-593D-4616-A599-2A7929E3A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C39685C-3067-46DB-9169-830BA0002D15}" type="pres">
      <dgm:prSet presAssocID="{4ACA4AD9-593D-4616-A599-2A7929E3AA5E}" presName="spaceRect" presStyleCnt="0"/>
      <dgm:spPr/>
    </dgm:pt>
    <dgm:pt modelId="{7838D457-85B1-4707-A394-F486D54C0E0C}" type="pres">
      <dgm:prSet presAssocID="{4ACA4AD9-593D-4616-A599-2A7929E3AA5E}" presName="parTx" presStyleLbl="revTx" presStyleIdx="0" presStyleCnt="2">
        <dgm:presLayoutVars>
          <dgm:chMax val="0"/>
          <dgm:chPref val="0"/>
        </dgm:presLayoutVars>
      </dgm:prSet>
      <dgm:spPr/>
    </dgm:pt>
    <dgm:pt modelId="{BA852022-70FA-4FC6-8281-D90885D8D628}" type="pres">
      <dgm:prSet presAssocID="{DAB1F813-2208-4A2D-BA76-6B7605A0645D}" presName="sibTrans" presStyleCnt="0"/>
      <dgm:spPr/>
    </dgm:pt>
    <dgm:pt modelId="{F03E868D-40DA-445D-AA43-E0D996489FF9}" type="pres">
      <dgm:prSet presAssocID="{89705486-D792-458F-BCCE-C553760D0FB2}" presName="compNode" presStyleCnt="0"/>
      <dgm:spPr/>
    </dgm:pt>
    <dgm:pt modelId="{B133AC36-034D-48BE-9853-7C7CC6154171}" type="pres">
      <dgm:prSet presAssocID="{89705486-D792-458F-BCCE-C553760D0FB2}" presName="bgRect" presStyleLbl="bgShp" presStyleIdx="1" presStyleCnt="2"/>
      <dgm:spPr/>
    </dgm:pt>
    <dgm:pt modelId="{321CAAAF-50F8-4084-98F9-0DE5A0F061D7}" type="pres">
      <dgm:prSet presAssocID="{89705486-D792-458F-BCCE-C553760D0F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ck"/>
        </a:ext>
      </dgm:extLst>
    </dgm:pt>
    <dgm:pt modelId="{67154ED0-7EB0-48E3-B133-38F56E00D2D5}" type="pres">
      <dgm:prSet presAssocID="{89705486-D792-458F-BCCE-C553760D0FB2}" presName="spaceRect" presStyleCnt="0"/>
      <dgm:spPr/>
    </dgm:pt>
    <dgm:pt modelId="{AE8B73C3-F1AC-421B-AE05-33CB45100AE6}" type="pres">
      <dgm:prSet presAssocID="{89705486-D792-458F-BCCE-C553760D0FB2}" presName="parTx" presStyleLbl="revTx" presStyleIdx="1" presStyleCnt="2">
        <dgm:presLayoutVars>
          <dgm:chMax val="0"/>
          <dgm:chPref val="0"/>
        </dgm:presLayoutVars>
      </dgm:prSet>
      <dgm:spPr/>
    </dgm:pt>
  </dgm:ptLst>
  <dgm:cxnLst>
    <dgm:cxn modelId="{CFFB6323-9F9A-4DC3-8FF2-AF6D997EBFCB}" type="presOf" srcId="{6CBB05E1-AE33-49E0-9E96-A8EFD14EC64F}" destId="{BC37A0D2-2E43-4C8C-9BD9-F70C483C8BE6}" srcOrd="0" destOrd="0" presId="urn:microsoft.com/office/officeart/2018/2/layout/IconVerticalSolidList"/>
    <dgm:cxn modelId="{F7B00326-BF77-4C1D-8193-FE4EAB1BBBEA}" srcId="{6CBB05E1-AE33-49E0-9E96-A8EFD14EC64F}" destId="{89705486-D792-458F-BCCE-C553760D0FB2}" srcOrd="1" destOrd="0" parTransId="{F8D7527C-F944-4258-AA71-9CD9E8DA1624}" sibTransId="{6C50E094-4F40-4056-AFE7-025B38A91210}"/>
    <dgm:cxn modelId="{F4766F6F-D105-4AE5-9678-E973671A7884}" srcId="{6CBB05E1-AE33-49E0-9E96-A8EFD14EC64F}" destId="{4ACA4AD9-593D-4616-A599-2A7929E3AA5E}" srcOrd="0" destOrd="0" parTransId="{9355C3FE-B605-4A52-83AE-1E6C1408E9F6}" sibTransId="{DAB1F813-2208-4A2D-BA76-6B7605A0645D}"/>
    <dgm:cxn modelId="{C003AFE1-8123-40D1-80DC-A2A6AFE46F5F}" type="presOf" srcId="{89705486-D792-458F-BCCE-C553760D0FB2}" destId="{AE8B73C3-F1AC-421B-AE05-33CB45100AE6}" srcOrd="0" destOrd="0" presId="urn:microsoft.com/office/officeart/2018/2/layout/IconVerticalSolidList"/>
    <dgm:cxn modelId="{7CF83EFB-BFCE-4F80-A8B6-FC8806D6D2CF}" type="presOf" srcId="{4ACA4AD9-593D-4616-A599-2A7929E3AA5E}" destId="{7838D457-85B1-4707-A394-F486D54C0E0C}" srcOrd="0" destOrd="0" presId="urn:microsoft.com/office/officeart/2018/2/layout/IconVerticalSolidList"/>
    <dgm:cxn modelId="{8D95E770-1F0A-44E9-8BA5-A8C7929B74F1}" type="presParOf" srcId="{BC37A0D2-2E43-4C8C-9BD9-F70C483C8BE6}" destId="{796AC885-7685-4C92-B0DE-B5A3ED9E4A93}" srcOrd="0" destOrd="0" presId="urn:microsoft.com/office/officeart/2018/2/layout/IconVerticalSolidList"/>
    <dgm:cxn modelId="{FABD0194-222D-4C99-91F4-6176D87CB608}" type="presParOf" srcId="{796AC885-7685-4C92-B0DE-B5A3ED9E4A93}" destId="{19968F03-8A76-4289-8708-C8CE04ED82AF}" srcOrd="0" destOrd="0" presId="urn:microsoft.com/office/officeart/2018/2/layout/IconVerticalSolidList"/>
    <dgm:cxn modelId="{365BD4D5-8637-4CE4-B229-BBE1CB6385E3}" type="presParOf" srcId="{796AC885-7685-4C92-B0DE-B5A3ED9E4A93}" destId="{0E349F16-36F6-40FC-B502-A7A0FD934D45}" srcOrd="1" destOrd="0" presId="urn:microsoft.com/office/officeart/2018/2/layout/IconVerticalSolidList"/>
    <dgm:cxn modelId="{9EE2CD1B-49A0-4A68-8D2E-5FDDF434AC19}" type="presParOf" srcId="{796AC885-7685-4C92-B0DE-B5A3ED9E4A93}" destId="{3C39685C-3067-46DB-9169-830BA0002D15}" srcOrd="2" destOrd="0" presId="urn:microsoft.com/office/officeart/2018/2/layout/IconVerticalSolidList"/>
    <dgm:cxn modelId="{8AB24346-F688-47ED-A4FA-FB25E22C14E5}" type="presParOf" srcId="{796AC885-7685-4C92-B0DE-B5A3ED9E4A93}" destId="{7838D457-85B1-4707-A394-F486D54C0E0C}" srcOrd="3" destOrd="0" presId="urn:microsoft.com/office/officeart/2018/2/layout/IconVerticalSolidList"/>
    <dgm:cxn modelId="{25A3298A-0113-4F42-8331-72D15FA58256}" type="presParOf" srcId="{BC37A0D2-2E43-4C8C-9BD9-F70C483C8BE6}" destId="{BA852022-70FA-4FC6-8281-D90885D8D628}" srcOrd="1" destOrd="0" presId="urn:microsoft.com/office/officeart/2018/2/layout/IconVerticalSolidList"/>
    <dgm:cxn modelId="{05DC8F37-D1E3-4320-94C3-1FCD7FEB7545}" type="presParOf" srcId="{BC37A0D2-2E43-4C8C-9BD9-F70C483C8BE6}" destId="{F03E868D-40DA-445D-AA43-E0D996489FF9}" srcOrd="2" destOrd="0" presId="urn:microsoft.com/office/officeart/2018/2/layout/IconVerticalSolidList"/>
    <dgm:cxn modelId="{FE626866-1CA8-4CAF-83E6-EC3B37EEFA84}" type="presParOf" srcId="{F03E868D-40DA-445D-AA43-E0D996489FF9}" destId="{B133AC36-034D-48BE-9853-7C7CC6154171}" srcOrd="0" destOrd="0" presId="urn:microsoft.com/office/officeart/2018/2/layout/IconVerticalSolidList"/>
    <dgm:cxn modelId="{29EC1A3F-DF53-4A6F-A833-FCC19323A392}" type="presParOf" srcId="{F03E868D-40DA-445D-AA43-E0D996489FF9}" destId="{321CAAAF-50F8-4084-98F9-0DE5A0F061D7}" srcOrd="1" destOrd="0" presId="urn:microsoft.com/office/officeart/2018/2/layout/IconVerticalSolidList"/>
    <dgm:cxn modelId="{B3E2E7D8-E19A-423F-A3C4-0B0A387F9A02}" type="presParOf" srcId="{F03E868D-40DA-445D-AA43-E0D996489FF9}" destId="{67154ED0-7EB0-48E3-B133-38F56E00D2D5}" srcOrd="2" destOrd="0" presId="urn:microsoft.com/office/officeart/2018/2/layout/IconVerticalSolidList"/>
    <dgm:cxn modelId="{325CE83D-007B-48E0-97B3-CCD31F0FEF1F}" type="presParOf" srcId="{F03E868D-40DA-445D-AA43-E0D996489FF9}" destId="{AE8B73C3-F1AC-421B-AE05-33CB45100AE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5BEA1E6-941E-4BB6-8EAE-8066A9C0218A}"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E92F0D42-DEC8-4CD2-B67E-C3E9D74E91E3}">
      <dgm:prSet/>
      <dgm:spPr/>
      <dgm:t>
        <a:bodyPr/>
        <a:lstStyle/>
        <a:p>
          <a:r>
            <a:rPr lang="en-US"/>
            <a:t>The total payload carried by boosters from NASA</a:t>
          </a:r>
        </a:p>
      </dgm:t>
    </dgm:pt>
    <dgm:pt modelId="{19A0041C-F490-4AA6-A4BC-426E65C2F24F}" type="parTrans" cxnId="{FAFC3858-64DD-420F-A09D-B91ABF4D8743}">
      <dgm:prSet/>
      <dgm:spPr/>
      <dgm:t>
        <a:bodyPr/>
        <a:lstStyle/>
        <a:p>
          <a:endParaRPr lang="en-US"/>
        </a:p>
      </dgm:t>
    </dgm:pt>
    <dgm:pt modelId="{B4DA2044-816E-4336-B38A-132B3DB7ACC4}" type="sibTrans" cxnId="{FAFC3858-64DD-420F-A09D-B91ABF4D8743}">
      <dgm:prSet/>
      <dgm:spPr/>
      <dgm:t>
        <a:bodyPr/>
        <a:lstStyle/>
        <a:p>
          <a:endParaRPr lang="en-US"/>
        </a:p>
      </dgm:t>
    </dgm:pt>
    <dgm:pt modelId="{43782D8D-14FC-4FF2-9BA7-9E9DE6E62CDD}">
      <dgm:prSet/>
      <dgm:spPr/>
      <dgm:t>
        <a:bodyPr/>
        <a:lstStyle/>
        <a:p>
          <a:r>
            <a:rPr lang="en-US"/>
            <a:t>Note this is not the absolute total since we filtered for NASA customers only</a:t>
          </a:r>
        </a:p>
      </dgm:t>
    </dgm:pt>
    <dgm:pt modelId="{D35A93F8-D37B-4C24-BE2B-616990646575}" type="parTrans" cxnId="{F5EEC751-997B-4BA7-8267-F3AA9EBD0A08}">
      <dgm:prSet/>
      <dgm:spPr/>
      <dgm:t>
        <a:bodyPr/>
        <a:lstStyle/>
        <a:p>
          <a:endParaRPr lang="en-US"/>
        </a:p>
      </dgm:t>
    </dgm:pt>
    <dgm:pt modelId="{C0A33C1D-B67F-419C-841C-BEF3ED44BFDA}" type="sibTrans" cxnId="{F5EEC751-997B-4BA7-8267-F3AA9EBD0A08}">
      <dgm:prSet/>
      <dgm:spPr/>
      <dgm:t>
        <a:bodyPr/>
        <a:lstStyle/>
        <a:p>
          <a:endParaRPr lang="en-US"/>
        </a:p>
      </dgm:t>
    </dgm:pt>
    <dgm:pt modelId="{FBAD96D3-601B-401F-9B96-34B9F6F5D9B5}" type="pres">
      <dgm:prSet presAssocID="{25BEA1E6-941E-4BB6-8EAE-8066A9C0218A}" presName="diagram" presStyleCnt="0">
        <dgm:presLayoutVars>
          <dgm:dir/>
          <dgm:resizeHandles val="exact"/>
        </dgm:presLayoutVars>
      </dgm:prSet>
      <dgm:spPr/>
    </dgm:pt>
    <dgm:pt modelId="{777CC569-DAFC-42B6-83B4-978A30BB9307}" type="pres">
      <dgm:prSet presAssocID="{E92F0D42-DEC8-4CD2-B67E-C3E9D74E91E3}" presName="arrow" presStyleLbl="node1" presStyleIdx="0" presStyleCnt="2">
        <dgm:presLayoutVars>
          <dgm:bulletEnabled val="1"/>
        </dgm:presLayoutVars>
      </dgm:prSet>
      <dgm:spPr/>
    </dgm:pt>
    <dgm:pt modelId="{5328B062-54A8-4CFC-8F6F-CE495ADC8456}" type="pres">
      <dgm:prSet presAssocID="{43782D8D-14FC-4FF2-9BA7-9E9DE6E62CDD}" presName="arrow" presStyleLbl="node1" presStyleIdx="1" presStyleCnt="2">
        <dgm:presLayoutVars>
          <dgm:bulletEnabled val="1"/>
        </dgm:presLayoutVars>
      </dgm:prSet>
      <dgm:spPr/>
    </dgm:pt>
  </dgm:ptLst>
  <dgm:cxnLst>
    <dgm:cxn modelId="{0F0A286E-5FE8-4F66-9140-3178E672B67D}" type="presOf" srcId="{43782D8D-14FC-4FF2-9BA7-9E9DE6E62CDD}" destId="{5328B062-54A8-4CFC-8F6F-CE495ADC8456}" srcOrd="0" destOrd="0" presId="urn:microsoft.com/office/officeart/2005/8/layout/arrow5"/>
    <dgm:cxn modelId="{A8C3BE50-C983-42EB-A871-A9E6134B2779}" type="presOf" srcId="{25BEA1E6-941E-4BB6-8EAE-8066A9C0218A}" destId="{FBAD96D3-601B-401F-9B96-34B9F6F5D9B5}" srcOrd="0" destOrd="0" presId="urn:microsoft.com/office/officeart/2005/8/layout/arrow5"/>
    <dgm:cxn modelId="{F5EEC751-997B-4BA7-8267-F3AA9EBD0A08}" srcId="{25BEA1E6-941E-4BB6-8EAE-8066A9C0218A}" destId="{43782D8D-14FC-4FF2-9BA7-9E9DE6E62CDD}" srcOrd="1" destOrd="0" parTransId="{D35A93F8-D37B-4C24-BE2B-616990646575}" sibTransId="{C0A33C1D-B67F-419C-841C-BEF3ED44BFDA}"/>
    <dgm:cxn modelId="{FAFC3858-64DD-420F-A09D-B91ABF4D8743}" srcId="{25BEA1E6-941E-4BB6-8EAE-8066A9C0218A}" destId="{E92F0D42-DEC8-4CD2-B67E-C3E9D74E91E3}" srcOrd="0" destOrd="0" parTransId="{19A0041C-F490-4AA6-A4BC-426E65C2F24F}" sibTransId="{B4DA2044-816E-4336-B38A-132B3DB7ACC4}"/>
    <dgm:cxn modelId="{E0410DF1-EFD1-4E0C-ADCC-571ABE1C4D88}" type="presOf" srcId="{E92F0D42-DEC8-4CD2-B67E-C3E9D74E91E3}" destId="{777CC569-DAFC-42B6-83B4-978A30BB9307}" srcOrd="0" destOrd="0" presId="urn:microsoft.com/office/officeart/2005/8/layout/arrow5"/>
    <dgm:cxn modelId="{E4B54D93-F36A-47D6-8697-1D1DAC9517F2}" type="presParOf" srcId="{FBAD96D3-601B-401F-9B96-34B9F6F5D9B5}" destId="{777CC569-DAFC-42B6-83B4-978A30BB9307}" srcOrd="0" destOrd="0" presId="urn:microsoft.com/office/officeart/2005/8/layout/arrow5"/>
    <dgm:cxn modelId="{5EF08663-5A72-4EC7-8D87-3663DA89049F}" type="presParOf" srcId="{FBAD96D3-601B-401F-9B96-34B9F6F5D9B5}" destId="{5328B062-54A8-4CFC-8F6F-CE495ADC8456}"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5BEA1E6-941E-4BB6-8EAE-8066A9C0218A}"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E92F0D42-DEC8-4CD2-B67E-C3E9D74E91E3}">
      <dgm:prSet/>
      <dgm:spPr/>
      <dgm:t>
        <a:bodyPr/>
        <a:lstStyle/>
        <a:p>
          <a:pPr rtl="0"/>
          <a:r>
            <a:rPr lang="en-US" dirty="0"/>
            <a:t>The </a:t>
          </a:r>
          <a:r>
            <a:rPr lang="en-US" dirty="0">
              <a:latin typeface="Calibri Light" panose="020F0302020204030204"/>
            </a:rPr>
            <a:t>average payload</a:t>
          </a:r>
          <a:r>
            <a:rPr lang="en-US" dirty="0"/>
            <a:t> </a:t>
          </a:r>
          <a:r>
            <a:rPr lang="en-US" dirty="0">
              <a:latin typeface="Calibri Light" panose="020F0302020204030204"/>
            </a:rPr>
            <a:t>mass carried</a:t>
          </a:r>
          <a:r>
            <a:rPr lang="en-US" dirty="0"/>
            <a:t> by boosters </a:t>
          </a:r>
          <a:r>
            <a:rPr lang="en-US" dirty="0">
              <a:latin typeface="Calibri Light" panose="020F0302020204030204"/>
            </a:rPr>
            <a:t>version F9 v1.1</a:t>
          </a:r>
          <a:endParaRPr lang="en-US" dirty="0"/>
        </a:p>
      </dgm:t>
    </dgm:pt>
    <dgm:pt modelId="{19A0041C-F490-4AA6-A4BC-426E65C2F24F}" type="parTrans" cxnId="{FAFC3858-64DD-420F-A09D-B91ABF4D8743}">
      <dgm:prSet/>
      <dgm:spPr/>
      <dgm:t>
        <a:bodyPr/>
        <a:lstStyle/>
        <a:p>
          <a:endParaRPr lang="en-US"/>
        </a:p>
      </dgm:t>
    </dgm:pt>
    <dgm:pt modelId="{B4DA2044-816E-4336-B38A-132B3DB7ACC4}" type="sibTrans" cxnId="{FAFC3858-64DD-420F-A09D-B91ABF4D8743}">
      <dgm:prSet/>
      <dgm:spPr/>
      <dgm:t>
        <a:bodyPr/>
        <a:lstStyle/>
        <a:p>
          <a:endParaRPr lang="en-US"/>
        </a:p>
      </dgm:t>
    </dgm:pt>
    <dgm:pt modelId="{43782D8D-14FC-4FF2-9BA7-9E9DE6E62CDD}">
      <dgm:prSet/>
      <dgm:spPr/>
      <dgm:t>
        <a:bodyPr/>
        <a:lstStyle/>
        <a:p>
          <a:pPr rtl="0"/>
          <a:r>
            <a:rPr lang="en-US" dirty="0"/>
            <a:t>Note the </a:t>
          </a:r>
          <a:r>
            <a:rPr lang="en-US" dirty="0">
              <a:latin typeface="Calibri Light" panose="020F0302020204030204"/>
            </a:rPr>
            <a:t>actual average may vary since we</a:t>
          </a:r>
          <a:r>
            <a:rPr lang="en-US" dirty="0"/>
            <a:t> filtered for </a:t>
          </a:r>
          <a:r>
            <a:rPr lang="en-US" dirty="0">
              <a:latin typeface="Calibri Light" panose="020F0302020204030204"/>
            </a:rPr>
            <a:t>the specific booster version that we care about here</a:t>
          </a:r>
          <a:endParaRPr lang="en-US" dirty="0"/>
        </a:p>
      </dgm:t>
    </dgm:pt>
    <dgm:pt modelId="{D35A93F8-D37B-4C24-BE2B-616990646575}" type="parTrans" cxnId="{F5EEC751-997B-4BA7-8267-F3AA9EBD0A08}">
      <dgm:prSet/>
      <dgm:spPr/>
      <dgm:t>
        <a:bodyPr/>
        <a:lstStyle/>
        <a:p>
          <a:endParaRPr lang="en-US"/>
        </a:p>
      </dgm:t>
    </dgm:pt>
    <dgm:pt modelId="{C0A33C1D-B67F-419C-841C-BEF3ED44BFDA}" type="sibTrans" cxnId="{F5EEC751-997B-4BA7-8267-F3AA9EBD0A08}">
      <dgm:prSet/>
      <dgm:spPr/>
      <dgm:t>
        <a:bodyPr/>
        <a:lstStyle/>
        <a:p>
          <a:endParaRPr lang="en-US"/>
        </a:p>
      </dgm:t>
    </dgm:pt>
    <dgm:pt modelId="{FBAD96D3-601B-401F-9B96-34B9F6F5D9B5}" type="pres">
      <dgm:prSet presAssocID="{25BEA1E6-941E-4BB6-8EAE-8066A9C0218A}" presName="diagram" presStyleCnt="0">
        <dgm:presLayoutVars>
          <dgm:dir/>
          <dgm:resizeHandles val="exact"/>
        </dgm:presLayoutVars>
      </dgm:prSet>
      <dgm:spPr/>
    </dgm:pt>
    <dgm:pt modelId="{777CC569-DAFC-42B6-83B4-978A30BB9307}" type="pres">
      <dgm:prSet presAssocID="{E92F0D42-DEC8-4CD2-B67E-C3E9D74E91E3}" presName="arrow" presStyleLbl="node1" presStyleIdx="0" presStyleCnt="2">
        <dgm:presLayoutVars>
          <dgm:bulletEnabled val="1"/>
        </dgm:presLayoutVars>
      </dgm:prSet>
      <dgm:spPr/>
    </dgm:pt>
    <dgm:pt modelId="{5328B062-54A8-4CFC-8F6F-CE495ADC8456}" type="pres">
      <dgm:prSet presAssocID="{43782D8D-14FC-4FF2-9BA7-9E9DE6E62CDD}" presName="arrow" presStyleLbl="node1" presStyleIdx="1" presStyleCnt="2">
        <dgm:presLayoutVars>
          <dgm:bulletEnabled val="1"/>
        </dgm:presLayoutVars>
      </dgm:prSet>
      <dgm:spPr/>
    </dgm:pt>
  </dgm:ptLst>
  <dgm:cxnLst>
    <dgm:cxn modelId="{0F0A286E-5FE8-4F66-9140-3178E672B67D}" type="presOf" srcId="{43782D8D-14FC-4FF2-9BA7-9E9DE6E62CDD}" destId="{5328B062-54A8-4CFC-8F6F-CE495ADC8456}" srcOrd="0" destOrd="0" presId="urn:microsoft.com/office/officeart/2005/8/layout/arrow5"/>
    <dgm:cxn modelId="{A8C3BE50-C983-42EB-A871-A9E6134B2779}" type="presOf" srcId="{25BEA1E6-941E-4BB6-8EAE-8066A9C0218A}" destId="{FBAD96D3-601B-401F-9B96-34B9F6F5D9B5}" srcOrd="0" destOrd="0" presId="urn:microsoft.com/office/officeart/2005/8/layout/arrow5"/>
    <dgm:cxn modelId="{F5EEC751-997B-4BA7-8267-F3AA9EBD0A08}" srcId="{25BEA1E6-941E-4BB6-8EAE-8066A9C0218A}" destId="{43782D8D-14FC-4FF2-9BA7-9E9DE6E62CDD}" srcOrd="1" destOrd="0" parTransId="{D35A93F8-D37B-4C24-BE2B-616990646575}" sibTransId="{C0A33C1D-B67F-419C-841C-BEF3ED44BFDA}"/>
    <dgm:cxn modelId="{FAFC3858-64DD-420F-A09D-B91ABF4D8743}" srcId="{25BEA1E6-941E-4BB6-8EAE-8066A9C0218A}" destId="{E92F0D42-DEC8-4CD2-B67E-C3E9D74E91E3}" srcOrd="0" destOrd="0" parTransId="{19A0041C-F490-4AA6-A4BC-426E65C2F24F}" sibTransId="{B4DA2044-816E-4336-B38A-132B3DB7ACC4}"/>
    <dgm:cxn modelId="{E0410DF1-EFD1-4E0C-ADCC-571ABE1C4D88}" type="presOf" srcId="{E92F0D42-DEC8-4CD2-B67E-C3E9D74E91E3}" destId="{777CC569-DAFC-42B6-83B4-978A30BB9307}" srcOrd="0" destOrd="0" presId="urn:microsoft.com/office/officeart/2005/8/layout/arrow5"/>
    <dgm:cxn modelId="{E4B54D93-F36A-47D6-8697-1D1DAC9517F2}" type="presParOf" srcId="{FBAD96D3-601B-401F-9B96-34B9F6F5D9B5}" destId="{777CC569-DAFC-42B6-83B4-978A30BB9307}" srcOrd="0" destOrd="0" presId="urn:microsoft.com/office/officeart/2005/8/layout/arrow5"/>
    <dgm:cxn modelId="{5EF08663-5A72-4EC7-8D87-3663DA89049F}" type="presParOf" srcId="{FBAD96D3-601B-401F-9B96-34B9F6F5D9B5}" destId="{5328B062-54A8-4CFC-8F6F-CE495ADC8456}"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F6D4F-9604-4125-9D32-169BE9B9E67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1732206-1A92-49D2-9772-20794EBE7693}">
      <dgm:prSet/>
      <dgm:spPr/>
      <dgm:t>
        <a:bodyPr/>
        <a:lstStyle/>
        <a:p>
          <a:r>
            <a:rPr lang="en-US"/>
            <a:t>The project is about looking at SpaceX data to predict and reduce cost of rockets.</a:t>
          </a:r>
        </a:p>
      </dgm:t>
    </dgm:pt>
    <dgm:pt modelId="{3122365C-199E-488B-A57C-F9D0DF799429}" type="parTrans" cxnId="{F89071A4-99B2-4042-868E-E9C39746DBCB}">
      <dgm:prSet/>
      <dgm:spPr/>
      <dgm:t>
        <a:bodyPr/>
        <a:lstStyle/>
        <a:p>
          <a:endParaRPr lang="en-US"/>
        </a:p>
      </dgm:t>
    </dgm:pt>
    <dgm:pt modelId="{5B8CCC88-1C72-4278-BE36-1FE8FB2F0EBA}" type="sibTrans" cxnId="{F89071A4-99B2-4042-868E-E9C39746DBCB}">
      <dgm:prSet/>
      <dgm:spPr/>
      <dgm:t>
        <a:bodyPr/>
        <a:lstStyle/>
        <a:p>
          <a:endParaRPr lang="en-US"/>
        </a:p>
      </dgm:t>
    </dgm:pt>
    <dgm:pt modelId="{4E8DAD9B-66C9-4537-9EAE-8C3B0990CCB8}">
      <dgm:prSet/>
      <dgm:spPr/>
      <dgm:t>
        <a:bodyPr/>
        <a:lstStyle/>
        <a:p>
          <a:r>
            <a:rPr lang="en-US"/>
            <a:t>Rockets that can land safely in the first stage of launch significantly reduce cost, so this is an important metric that will be considered and predicted.</a:t>
          </a:r>
        </a:p>
      </dgm:t>
    </dgm:pt>
    <dgm:pt modelId="{7864E6D6-B831-4D3C-AD2F-75AB9A174A4A}" type="parTrans" cxnId="{B44EB0DF-22E2-47D9-9888-715487994124}">
      <dgm:prSet/>
      <dgm:spPr/>
      <dgm:t>
        <a:bodyPr/>
        <a:lstStyle/>
        <a:p>
          <a:endParaRPr lang="en-US"/>
        </a:p>
      </dgm:t>
    </dgm:pt>
    <dgm:pt modelId="{105778D2-123D-43D9-8537-AABCE0D58D40}" type="sibTrans" cxnId="{B44EB0DF-22E2-47D9-9888-715487994124}">
      <dgm:prSet/>
      <dgm:spPr/>
      <dgm:t>
        <a:bodyPr/>
        <a:lstStyle/>
        <a:p>
          <a:endParaRPr lang="en-US"/>
        </a:p>
      </dgm:t>
    </dgm:pt>
    <dgm:pt modelId="{D3CD7284-AC5D-4EDF-AEE0-DAAB824660B4}">
      <dgm:prSet/>
      <dgm:spPr/>
      <dgm:t>
        <a:bodyPr/>
        <a:lstStyle/>
        <a:p>
          <a:r>
            <a:rPr lang="en-US"/>
            <a:t>But ultimately, the goal is to determine the price of a rocket launch using machine learning methodologies rather than rocket science.</a:t>
          </a:r>
        </a:p>
      </dgm:t>
    </dgm:pt>
    <dgm:pt modelId="{1A1E90A5-1CA8-4CE7-91D3-2176C15540CC}" type="parTrans" cxnId="{13A34374-49C2-47AC-B5B8-510BAFAC2962}">
      <dgm:prSet/>
      <dgm:spPr/>
      <dgm:t>
        <a:bodyPr/>
        <a:lstStyle/>
        <a:p>
          <a:endParaRPr lang="en-US"/>
        </a:p>
      </dgm:t>
    </dgm:pt>
    <dgm:pt modelId="{7479A817-3FCD-44EA-BD6F-A77C01C1E9C1}" type="sibTrans" cxnId="{13A34374-49C2-47AC-B5B8-510BAFAC2962}">
      <dgm:prSet/>
      <dgm:spPr/>
      <dgm:t>
        <a:bodyPr/>
        <a:lstStyle/>
        <a:p>
          <a:endParaRPr lang="en-US"/>
        </a:p>
      </dgm:t>
    </dgm:pt>
    <dgm:pt modelId="{6D61582C-1DB8-44E3-B07B-0B9152C7E2C6}" type="pres">
      <dgm:prSet presAssocID="{746F6D4F-9604-4125-9D32-169BE9B9E671}" presName="hierChild1" presStyleCnt="0">
        <dgm:presLayoutVars>
          <dgm:chPref val="1"/>
          <dgm:dir/>
          <dgm:animOne val="branch"/>
          <dgm:animLvl val="lvl"/>
          <dgm:resizeHandles/>
        </dgm:presLayoutVars>
      </dgm:prSet>
      <dgm:spPr/>
    </dgm:pt>
    <dgm:pt modelId="{967EDD85-55C8-4D08-BA98-76CB7A016FD5}" type="pres">
      <dgm:prSet presAssocID="{B1732206-1A92-49D2-9772-20794EBE7693}" presName="hierRoot1" presStyleCnt="0"/>
      <dgm:spPr/>
    </dgm:pt>
    <dgm:pt modelId="{59C0DE70-90F0-4EB4-B81B-BC9ED9E89B27}" type="pres">
      <dgm:prSet presAssocID="{B1732206-1A92-49D2-9772-20794EBE7693}" presName="composite" presStyleCnt="0"/>
      <dgm:spPr/>
    </dgm:pt>
    <dgm:pt modelId="{21D59D0D-6ED3-49C8-97C9-F2E2A3CE65F4}" type="pres">
      <dgm:prSet presAssocID="{B1732206-1A92-49D2-9772-20794EBE7693}" presName="background" presStyleLbl="node0" presStyleIdx="0" presStyleCnt="3"/>
      <dgm:spPr/>
    </dgm:pt>
    <dgm:pt modelId="{07CB8709-AE54-44A7-9B27-D7D3A51EC39F}" type="pres">
      <dgm:prSet presAssocID="{B1732206-1A92-49D2-9772-20794EBE7693}" presName="text" presStyleLbl="fgAcc0" presStyleIdx="0" presStyleCnt="3">
        <dgm:presLayoutVars>
          <dgm:chPref val="3"/>
        </dgm:presLayoutVars>
      </dgm:prSet>
      <dgm:spPr/>
    </dgm:pt>
    <dgm:pt modelId="{E764A1D2-4A0B-4CF7-9057-F3E5BDCA5CE9}" type="pres">
      <dgm:prSet presAssocID="{B1732206-1A92-49D2-9772-20794EBE7693}" presName="hierChild2" presStyleCnt="0"/>
      <dgm:spPr/>
    </dgm:pt>
    <dgm:pt modelId="{9CD005A9-582E-4E62-B5AF-5DE4A8964A8C}" type="pres">
      <dgm:prSet presAssocID="{4E8DAD9B-66C9-4537-9EAE-8C3B0990CCB8}" presName="hierRoot1" presStyleCnt="0"/>
      <dgm:spPr/>
    </dgm:pt>
    <dgm:pt modelId="{731553B9-53F9-42DD-B569-EFC97D74D298}" type="pres">
      <dgm:prSet presAssocID="{4E8DAD9B-66C9-4537-9EAE-8C3B0990CCB8}" presName="composite" presStyleCnt="0"/>
      <dgm:spPr/>
    </dgm:pt>
    <dgm:pt modelId="{8A6417E3-6D9E-4920-A1D9-1DB32E34CD7E}" type="pres">
      <dgm:prSet presAssocID="{4E8DAD9B-66C9-4537-9EAE-8C3B0990CCB8}" presName="background" presStyleLbl="node0" presStyleIdx="1" presStyleCnt="3"/>
      <dgm:spPr/>
    </dgm:pt>
    <dgm:pt modelId="{69819ABF-6094-48F1-832C-0E3D0FB60159}" type="pres">
      <dgm:prSet presAssocID="{4E8DAD9B-66C9-4537-9EAE-8C3B0990CCB8}" presName="text" presStyleLbl="fgAcc0" presStyleIdx="1" presStyleCnt="3">
        <dgm:presLayoutVars>
          <dgm:chPref val="3"/>
        </dgm:presLayoutVars>
      </dgm:prSet>
      <dgm:spPr/>
    </dgm:pt>
    <dgm:pt modelId="{B3B87CD7-E74C-48D3-B649-9DE3D1749BBF}" type="pres">
      <dgm:prSet presAssocID="{4E8DAD9B-66C9-4537-9EAE-8C3B0990CCB8}" presName="hierChild2" presStyleCnt="0"/>
      <dgm:spPr/>
    </dgm:pt>
    <dgm:pt modelId="{6D055077-8349-44BB-AACF-228AF7FD444C}" type="pres">
      <dgm:prSet presAssocID="{D3CD7284-AC5D-4EDF-AEE0-DAAB824660B4}" presName="hierRoot1" presStyleCnt="0"/>
      <dgm:spPr/>
    </dgm:pt>
    <dgm:pt modelId="{07C67A7D-5703-401F-9EEE-50943E29A2D1}" type="pres">
      <dgm:prSet presAssocID="{D3CD7284-AC5D-4EDF-AEE0-DAAB824660B4}" presName="composite" presStyleCnt="0"/>
      <dgm:spPr/>
    </dgm:pt>
    <dgm:pt modelId="{9B1E24CA-1F5D-48B6-B4A0-C000035938F1}" type="pres">
      <dgm:prSet presAssocID="{D3CD7284-AC5D-4EDF-AEE0-DAAB824660B4}" presName="background" presStyleLbl="node0" presStyleIdx="2" presStyleCnt="3"/>
      <dgm:spPr/>
    </dgm:pt>
    <dgm:pt modelId="{F96909E5-087C-46B1-B4F3-256C61A87B67}" type="pres">
      <dgm:prSet presAssocID="{D3CD7284-AC5D-4EDF-AEE0-DAAB824660B4}" presName="text" presStyleLbl="fgAcc0" presStyleIdx="2" presStyleCnt="3">
        <dgm:presLayoutVars>
          <dgm:chPref val="3"/>
        </dgm:presLayoutVars>
      </dgm:prSet>
      <dgm:spPr/>
    </dgm:pt>
    <dgm:pt modelId="{3EABDD3E-C816-4D59-A33C-678497FD20E2}" type="pres">
      <dgm:prSet presAssocID="{D3CD7284-AC5D-4EDF-AEE0-DAAB824660B4}" presName="hierChild2" presStyleCnt="0"/>
      <dgm:spPr/>
    </dgm:pt>
  </dgm:ptLst>
  <dgm:cxnLst>
    <dgm:cxn modelId="{08D3C21C-B02B-4F8E-8604-9AA81BF61F8B}" type="presOf" srcId="{B1732206-1A92-49D2-9772-20794EBE7693}" destId="{07CB8709-AE54-44A7-9B27-D7D3A51EC39F}" srcOrd="0" destOrd="0" presId="urn:microsoft.com/office/officeart/2005/8/layout/hierarchy1"/>
    <dgm:cxn modelId="{5A66D12E-C5EB-4D90-A9AD-B15360B19D0E}" type="presOf" srcId="{D3CD7284-AC5D-4EDF-AEE0-DAAB824660B4}" destId="{F96909E5-087C-46B1-B4F3-256C61A87B67}" srcOrd="0" destOrd="0" presId="urn:microsoft.com/office/officeart/2005/8/layout/hierarchy1"/>
    <dgm:cxn modelId="{13A34374-49C2-47AC-B5B8-510BAFAC2962}" srcId="{746F6D4F-9604-4125-9D32-169BE9B9E671}" destId="{D3CD7284-AC5D-4EDF-AEE0-DAAB824660B4}" srcOrd="2" destOrd="0" parTransId="{1A1E90A5-1CA8-4CE7-91D3-2176C15540CC}" sibTransId="{7479A817-3FCD-44EA-BD6F-A77C01C1E9C1}"/>
    <dgm:cxn modelId="{F89071A4-99B2-4042-868E-E9C39746DBCB}" srcId="{746F6D4F-9604-4125-9D32-169BE9B9E671}" destId="{B1732206-1A92-49D2-9772-20794EBE7693}" srcOrd="0" destOrd="0" parTransId="{3122365C-199E-488B-A57C-F9D0DF799429}" sibTransId="{5B8CCC88-1C72-4278-BE36-1FE8FB2F0EBA}"/>
    <dgm:cxn modelId="{84B224B7-FA51-4B18-93D2-A3DCDD5FDA73}" type="presOf" srcId="{746F6D4F-9604-4125-9D32-169BE9B9E671}" destId="{6D61582C-1DB8-44E3-B07B-0B9152C7E2C6}" srcOrd="0" destOrd="0" presId="urn:microsoft.com/office/officeart/2005/8/layout/hierarchy1"/>
    <dgm:cxn modelId="{B44EB0DF-22E2-47D9-9888-715487994124}" srcId="{746F6D4F-9604-4125-9D32-169BE9B9E671}" destId="{4E8DAD9B-66C9-4537-9EAE-8C3B0990CCB8}" srcOrd="1" destOrd="0" parTransId="{7864E6D6-B831-4D3C-AD2F-75AB9A174A4A}" sibTransId="{105778D2-123D-43D9-8537-AABCE0D58D40}"/>
    <dgm:cxn modelId="{84C9A1E3-903F-4743-A495-AA537E293A49}" type="presOf" srcId="{4E8DAD9B-66C9-4537-9EAE-8C3B0990CCB8}" destId="{69819ABF-6094-48F1-832C-0E3D0FB60159}" srcOrd="0" destOrd="0" presId="urn:microsoft.com/office/officeart/2005/8/layout/hierarchy1"/>
    <dgm:cxn modelId="{13513FB3-B9AD-4D1C-9BB7-E6DFA76E277D}" type="presParOf" srcId="{6D61582C-1DB8-44E3-B07B-0B9152C7E2C6}" destId="{967EDD85-55C8-4D08-BA98-76CB7A016FD5}" srcOrd="0" destOrd="0" presId="urn:microsoft.com/office/officeart/2005/8/layout/hierarchy1"/>
    <dgm:cxn modelId="{EBEC0B74-2E6F-4CAE-9F66-F989FC2813C6}" type="presParOf" srcId="{967EDD85-55C8-4D08-BA98-76CB7A016FD5}" destId="{59C0DE70-90F0-4EB4-B81B-BC9ED9E89B27}" srcOrd="0" destOrd="0" presId="urn:microsoft.com/office/officeart/2005/8/layout/hierarchy1"/>
    <dgm:cxn modelId="{F22BAB19-A265-484E-B8B5-704B8EC6FBDF}" type="presParOf" srcId="{59C0DE70-90F0-4EB4-B81B-BC9ED9E89B27}" destId="{21D59D0D-6ED3-49C8-97C9-F2E2A3CE65F4}" srcOrd="0" destOrd="0" presId="urn:microsoft.com/office/officeart/2005/8/layout/hierarchy1"/>
    <dgm:cxn modelId="{5B7558A7-D14C-4F65-AA32-0923E85E46BE}" type="presParOf" srcId="{59C0DE70-90F0-4EB4-B81B-BC9ED9E89B27}" destId="{07CB8709-AE54-44A7-9B27-D7D3A51EC39F}" srcOrd="1" destOrd="0" presId="urn:microsoft.com/office/officeart/2005/8/layout/hierarchy1"/>
    <dgm:cxn modelId="{8751797D-9D98-48BB-9E9D-F82A77A5E069}" type="presParOf" srcId="{967EDD85-55C8-4D08-BA98-76CB7A016FD5}" destId="{E764A1D2-4A0B-4CF7-9057-F3E5BDCA5CE9}" srcOrd="1" destOrd="0" presId="urn:microsoft.com/office/officeart/2005/8/layout/hierarchy1"/>
    <dgm:cxn modelId="{59F9A271-5F33-4E8B-A999-B3EB1BF44940}" type="presParOf" srcId="{6D61582C-1DB8-44E3-B07B-0B9152C7E2C6}" destId="{9CD005A9-582E-4E62-B5AF-5DE4A8964A8C}" srcOrd="1" destOrd="0" presId="urn:microsoft.com/office/officeart/2005/8/layout/hierarchy1"/>
    <dgm:cxn modelId="{893B3863-2575-49C5-8064-0140E3DEAF4B}" type="presParOf" srcId="{9CD005A9-582E-4E62-B5AF-5DE4A8964A8C}" destId="{731553B9-53F9-42DD-B569-EFC97D74D298}" srcOrd="0" destOrd="0" presId="urn:microsoft.com/office/officeart/2005/8/layout/hierarchy1"/>
    <dgm:cxn modelId="{308660EC-A2FC-44E6-94D2-F10B6B07E5D9}" type="presParOf" srcId="{731553B9-53F9-42DD-B569-EFC97D74D298}" destId="{8A6417E3-6D9E-4920-A1D9-1DB32E34CD7E}" srcOrd="0" destOrd="0" presId="urn:microsoft.com/office/officeart/2005/8/layout/hierarchy1"/>
    <dgm:cxn modelId="{2D664D51-8912-4D3C-AB8F-83382EF41818}" type="presParOf" srcId="{731553B9-53F9-42DD-B569-EFC97D74D298}" destId="{69819ABF-6094-48F1-832C-0E3D0FB60159}" srcOrd="1" destOrd="0" presId="urn:microsoft.com/office/officeart/2005/8/layout/hierarchy1"/>
    <dgm:cxn modelId="{45A31F65-E8B7-4608-A90A-EE2C203287C2}" type="presParOf" srcId="{9CD005A9-582E-4E62-B5AF-5DE4A8964A8C}" destId="{B3B87CD7-E74C-48D3-B649-9DE3D1749BBF}" srcOrd="1" destOrd="0" presId="urn:microsoft.com/office/officeart/2005/8/layout/hierarchy1"/>
    <dgm:cxn modelId="{1B6739A6-922F-492B-BD7B-9AF61ABF0559}" type="presParOf" srcId="{6D61582C-1DB8-44E3-B07B-0B9152C7E2C6}" destId="{6D055077-8349-44BB-AACF-228AF7FD444C}" srcOrd="2" destOrd="0" presId="urn:microsoft.com/office/officeart/2005/8/layout/hierarchy1"/>
    <dgm:cxn modelId="{715756A9-85AC-4FD3-8B3B-BD33115C5B1E}" type="presParOf" srcId="{6D055077-8349-44BB-AACF-228AF7FD444C}" destId="{07C67A7D-5703-401F-9EEE-50943E29A2D1}" srcOrd="0" destOrd="0" presId="urn:microsoft.com/office/officeart/2005/8/layout/hierarchy1"/>
    <dgm:cxn modelId="{DDC4F78E-F4A4-4229-A3BF-A6073FF54BDD}" type="presParOf" srcId="{07C67A7D-5703-401F-9EEE-50943E29A2D1}" destId="{9B1E24CA-1F5D-48B6-B4A0-C000035938F1}" srcOrd="0" destOrd="0" presId="urn:microsoft.com/office/officeart/2005/8/layout/hierarchy1"/>
    <dgm:cxn modelId="{E84A3E28-C5E9-451B-ADD1-879BC245C9C0}" type="presParOf" srcId="{07C67A7D-5703-401F-9EEE-50943E29A2D1}" destId="{F96909E5-087C-46B1-B4F3-256C61A87B67}" srcOrd="1" destOrd="0" presId="urn:microsoft.com/office/officeart/2005/8/layout/hierarchy1"/>
    <dgm:cxn modelId="{ED7FD0A7-9AB4-413D-91BE-F5CA8CB49CF6}" type="presParOf" srcId="{6D055077-8349-44BB-AACF-228AF7FD444C}" destId="{3EABDD3E-C816-4D59-A33C-678497FD20E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5BEA1E6-941E-4BB6-8EAE-8066A9C0218A}"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E92F0D42-DEC8-4CD2-B67E-C3E9D74E91E3}">
      <dgm:prSet/>
      <dgm:spPr/>
      <dgm:t>
        <a:bodyPr/>
        <a:lstStyle/>
        <a:p>
          <a:pPr rtl="0"/>
          <a:r>
            <a:rPr lang="en-US" dirty="0"/>
            <a:t>The </a:t>
          </a:r>
          <a:r>
            <a:rPr lang="en-US" dirty="0">
              <a:latin typeface="Calibri Light" panose="020F0302020204030204"/>
            </a:rPr>
            <a:t>first successful landing outcome on ground pad was in 2017. </a:t>
          </a:r>
        </a:p>
      </dgm:t>
    </dgm:pt>
    <dgm:pt modelId="{19A0041C-F490-4AA6-A4BC-426E65C2F24F}" type="parTrans" cxnId="{FAFC3858-64DD-420F-A09D-B91ABF4D8743}">
      <dgm:prSet/>
      <dgm:spPr/>
      <dgm:t>
        <a:bodyPr/>
        <a:lstStyle/>
        <a:p>
          <a:endParaRPr lang="en-US"/>
        </a:p>
      </dgm:t>
    </dgm:pt>
    <dgm:pt modelId="{B4DA2044-816E-4336-B38A-132B3DB7ACC4}" type="sibTrans" cxnId="{FAFC3858-64DD-420F-A09D-B91ABF4D8743}">
      <dgm:prSet/>
      <dgm:spPr/>
      <dgm:t>
        <a:bodyPr/>
        <a:lstStyle/>
        <a:p>
          <a:endParaRPr lang="en-US"/>
        </a:p>
      </dgm:t>
    </dgm:pt>
    <dgm:pt modelId="{C8315EAC-1B9E-41B6-BF78-6A508A09F662}">
      <dgm:prSet phldr="0"/>
      <dgm:spPr/>
      <dgm:t>
        <a:bodyPr/>
        <a:lstStyle/>
        <a:p>
          <a:pPr rtl="0"/>
          <a:r>
            <a:rPr lang="en-US" dirty="0">
              <a:latin typeface="Calibri Light" panose="020F0302020204030204"/>
            </a:rPr>
            <a:t>Note</a:t>
          </a:r>
          <a:r>
            <a:rPr lang="en-US" dirty="0"/>
            <a:t> </a:t>
          </a:r>
          <a:r>
            <a:rPr lang="en-US" dirty="0">
              <a:latin typeface="Calibri Light" panose="020F0302020204030204"/>
            </a:rPr>
            <a:t>from the line chart a few slides ago, 2017 was also the year where average success rate went up.</a:t>
          </a:r>
          <a:endParaRPr lang="en-US" dirty="0"/>
        </a:p>
      </dgm:t>
    </dgm:pt>
    <dgm:pt modelId="{967788FB-7EC7-422C-9254-54463F7BA2D3}" type="parTrans" cxnId="{DEEE1D9D-9BC3-4FB8-8FF4-30849170D0E8}">
      <dgm:prSet/>
      <dgm:spPr/>
    </dgm:pt>
    <dgm:pt modelId="{13CF6AEE-2E68-462B-863A-5D629568F57F}" type="sibTrans" cxnId="{DEEE1D9D-9BC3-4FB8-8FF4-30849170D0E8}">
      <dgm:prSet/>
      <dgm:spPr/>
    </dgm:pt>
    <dgm:pt modelId="{FBAD96D3-601B-401F-9B96-34B9F6F5D9B5}" type="pres">
      <dgm:prSet presAssocID="{25BEA1E6-941E-4BB6-8EAE-8066A9C0218A}" presName="diagram" presStyleCnt="0">
        <dgm:presLayoutVars>
          <dgm:dir/>
          <dgm:resizeHandles val="exact"/>
        </dgm:presLayoutVars>
      </dgm:prSet>
      <dgm:spPr/>
    </dgm:pt>
    <dgm:pt modelId="{777CC569-DAFC-42B6-83B4-978A30BB9307}" type="pres">
      <dgm:prSet presAssocID="{E92F0D42-DEC8-4CD2-B67E-C3E9D74E91E3}" presName="arrow" presStyleLbl="node1" presStyleIdx="0" presStyleCnt="2">
        <dgm:presLayoutVars>
          <dgm:bulletEnabled val="1"/>
        </dgm:presLayoutVars>
      </dgm:prSet>
      <dgm:spPr/>
    </dgm:pt>
    <dgm:pt modelId="{64469735-2EE8-453D-AC7D-8775A7706BC8}" type="pres">
      <dgm:prSet presAssocID="{C8315EAC-1B9E-41B6-BF78-6A508A09F662}" presName="arrow" presStyleLbl="node1" presStyleIdx="1" presStyleCnt="2">
        <dgm:presLayoutVars>
          <dgm:bulletEnabled val="1"/>
        </dgm:presLayoutVars>
      </dgm:prSet>
      <dgm:spPr/>
    </dgm:pt>
  </dgm:ptLst>
  <dgm:cxnLst>
    <dgm:cxn modelId="{440B9C42-403A-40E1-9B31-8EF5C69CA1C1}" type="presOf" srcId="{E92F0D42-DEC8-4CD2-B67E-C3E9D74E91E3}" destId="{777CC569-DAFC-42B6-83B4-978A30BB9307}" srcOrd="0" destOrd="0" presId="urn:microsoft.com/office/officeart/2005/8/layout/arrow5"/>
    <dgm:cxn modelId="{A8C3BE50-C983-42EB-A871-A9E6134B2779}" type="presOf" srcId="{25BEA1E6-941E-4BB6-8EAE-8066A9C0218A}" destId="{FBAD96D3-601B-401F-9B96-34B9F6F5D9B5}" srcOrd="0" destOrd="0" presId="urn:microsoft.com/office/officeart/2005/8/layout/arrow5"/>
    <dgm:cxn modelId="{FAFC3858-64DD-420F-A09D-B91ABF4D8743}" srcId="{25BEA1E6-941E-4BB6-8EAE-8066A9C0218A}" destId="{E92F0D42-DEC8-4CD2-B67E-C3E9D74E91E3}" srcOrd="0" destOrd="0" parTransId="{19A0041C-F490-4AA6-A4BC-426E65C2F24F}" sibTransId="{B4DA2044-816E-4336-B38A-132B3DB7ACC4}"/>
    <dgm:cxn modelId="{DEEE1D9D-9BC3-4FB8-8FF4-30849170D0E8}" srcId="{25BEA1E6-941E-4BB6-8EAE-8066A9C0218A}" destId="{C8315EAC-1B9E-41B6-BF78-6A508A09F662}" srcOrd="1" destOrd="0" parTransId="{967788FB-7EC7-422C-9254-54463F7BA2D3}" sibTransId="{13CF6AEE-2E68-462B-863A-5D629568F57F}"/>
    <dgm:cxn modelId="{F3F110E4-C36F-4B7D-ADD7-687AD14992D0}" type="presOf" srcId="{C8315EAC-1B9E-41B6-BF78-6A508A09F662}" destId="{64469735-2EE8-453D-AC7D-8775A7706BC8}" srcOrd="0" destOrd="0" presId="urn:microsoft.com/office/officeart/2005/8/layout/arrow5"/>
    <dgm:cxn modelId="{7898071D-B2FB-4004-BE19-091A3AB6D845}" type="presParOf" srcId="{FBAD96D3-601B-401F-9B96-34B9F6F5D9B5}" destId="{777CC569-DAFC-42B6-83B4-978A30BB9307}" srcOrd="0" destOrd="0" presId="urn:microsoft.com/office/officeart/2005/8/layout/arrow5"/>
    <dgm:cxn modelId="{399D8BF4-369D-4910-87C7-89BE548C0347}" type="presParOf" srcId="{FBAD96D3-601B-401F-9B96-34B9F6F5D9B5}" destId="{64469735-2EE8-453D-AC7D-8775A7706BC8}"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CBB05E1-AE33-49E0-9E96-A8EFD14EC64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CA4AD9-593D-4616-A599-2A7929E3AA5E}">
      <dgm:prSet/>
      <dgm:spPr/>
      <dgm:t>
        <a:bodyPr/>
        <a:lstStyle/>
        <a:p>
          <a:pPr rtl="0">
            <a:lnSpc>
              <a:spcPct val="100000"/>
            </a:lnSpc>
          </a:pPr>
          <a:r>
            <a:rPr lang="en-US" dirty="0"/>
            <a:t>A SQL query depicting </a:t>
          </a:r>
          <a:r>
            <a:rPr lang="en-US" b="1" dirty="0">
              <a:latin typeface="Calibri Light" panose="020F0302020204030204"/>
            </a:rPr>
            <a:t>the names of boosters which had successful landings on drone ship with payload mass between 4000 and 6000</a:t>
          </a:r>
        </a:p>
      </dgm:t>
    </dgm:pt>
    <dgm:pt modelId="{9355C3FE-B605-4A52-83AE-1E6C1408E9F6}" type="parTrans" cxnId="{F4766F6F-D105-4AE5-9678-E973671A7884}">
      <dgm:prSet/>
      <dgm:spPr/>
      <dgm:t>
        <a:bodyPr/>
        <a:lstStyle/>
        <a:p>
          <a:endParaRPr lang="en-US"/>
        </a:p>
      </dgm:t>
    </dgm:pt>
    <dgm:pt modelId="{DAB1F813-2208-4A2D-BA76-6B7605A0645D}" type="sibTrans" cxnId="{F4766F6F-D105-4AE5-9678-E973671A7884}">
      <dgm:prSet/>
      <dgm:spPr/>
      <dgm:t>
        <a:bodyPr/>
        <a:lstStyle/>
        <a:p>
          <a:endParaRPr lang="en-US"/>
        </a:p>
      </dgm:t>
    </dgm:pt>
    <dgm:pt modelId="{01853FF3-6E25-4DD5-B18B-51456E38431D}">
      <dgm:prSet phldr="0"/>
      <dgm:spPr/>
      <dgm:t>
        <a:bodyPr/>
        <a:lstStyle/>
        <a:p>
          <a:pPr rtl="0">
            <a:lnSpc>
              <a:spcPct val="100000"/>
            </a:lnSpc>
          </a:pPr>
          <a:r>
            <a:rPr lang="en-US" b="1" dirty="0">
              <a:latin typeface="Calibri Light" panose="020F0302020204030204"/>
            </a:rPr>
            <a:t>As you can</a:t>
          </a:r>
          <a:r>
            <a:rPr lang="en-US" dirty="0"/>
            <a:t> see, there are only 4, </a:t>
          </a:r>
          <a:r>
            <a:rPr lang="en-US" b="1" dirty="0">
              <a:latin typeface="Calibri Light" panose="020F0302020204030204"/>
            </a:rPr>
            <a:t>signifying either a lack of data or poor success rate for this case</a:t>
          </a:r>
          <a:endParaRPr lang="en-US" b="1" dirty="0"/>
        </a:p>
      </dgm:t>
    </dgm:pt>
    <dgm:pt modelId="{AC92AECD-E182-446A-9622-7923EE799122}" type="parTrans" cxnId="{CDE1A16B-01EA-450F-A0E5-B625C793B78A}">
      <dgm:prSet/>
      <dgm:spPr/>
    </dgm:pt>
    <dgm:pt modelId="{B7195DF1-ECDB-49A1-BF97-4416DA42ABB0}" type="sibTrans" cxnId="{CDE1A16B-01EA-450F-A0E5-B625C793B78A}">
      <dgm:prSet/>
      <dgm:spPr/>
    </dgm:pt>
    <dgm:pt modelId="{BC37A0D2-2E43-4C8C-9BD9-F70C483C8BE6}" type="pres">
      <dgm:prSet presAssocID="{6CBB05E1-AE33-49E0-9E96-A8EFD14EC64F}" presName="root" presStyleCnt="0">
        <dgm:presLayoutVars>
          <dgm:dir/>
          <dgm:resizeHandles val="exact"/>
        </dgm:presLayoutVars>
      </dgm:prSet>
      <dgm:spPr/>
    </dgm:pt>
    <dgm:pt modelId="{796AC885-7685-4C92-B0DE-B5A3ED9E4A93}" type="pres">
      <dgm:prSet presAssocID="{4ACA4AD9-593D-4616-A599-2A7929E3AA5E}" presName="compNode" presStyleCnt="0"/>
      <dgm:spPr/>
    </dgm:pt>
    <dgm:pt modelId="{19968F03-8A76-4289-8708-C8CE04ED82AF}" type="pres">
      <dgm:prSet presAssocID="{4ACA4AD9-593D-4616-A599-2A7929E3AA5E}" presName="bgRect" presStyleLbl="bgShp" presStyleIdx="0" presStyleCnt="2"/>
      <dgm:spPr/>
    </dgm:pt>
    <dgm:pt modelId="{0E349F16-36F6-40FC-B502-A7A0FD934D45}" type="pres">
      <dgm:prSet presAssocID="{4ACA4AD9-593D-4616-A599-2A7929E3A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C39685C-3067-46DB-9169-830BA0002D15}" type="pres">
      <dgm:prSet presAssocID="{4ACA4AD9-593D-4616-A599-2A7929E3AA5E}" presName="spaceRect" presStyleCnt="0"/>
      <dgm:spPr/>
    </dgm:pt>
    <dgm:pt modelId="{7838D457-85B1-4707-A394-F486D54C0E0C}" type="pres">
      <dgm:prSet presAssocID="{4ACA4AD9-593D-4616-A599-2A7929E3AA5E}" presName="parTx" presStyleLbl="revTx" presStyleIdx="0" presStyleCnt="2">
        <dgm:presLayoutVars>
          <dgm:chMax val="0"/>
          <dgm:chPref val="0"/>
        </dgm:presLayoutVars>
      </dgm:prSet>
      <dgm:spPr/>
    </dgm:pt>
    <dgm:pt modelId="{65927847-3192-4349-9393-4B48DE467E56}" type="pres">
      <dgm:prSet presAssocID="{DAB1F813-2208-4A2D-BA76-6B7605A0645D}" presName="sibTrans" presStyleCnt="0"/>
      <dgm:spPr/>
    </dgm:pt>
    <dgm:pt modelId="{230ECC6B-E8D3-461E-A4FE-528C823F7757}" type="pres">
      <dgm:prSet presAssocID="{01853FF3-6E25-4DD5-B18B-51456E38431D}" presName="compNode" presStyleCnt="0"/>
      <dgm:spPr/>
    </dgm:pt>
    <dgm:pt modelId="{5562557F-C62F-4E6A-A246-DAC9C76EC3CB}" type="pres">
      <dgm:prSet presAssocID="{01853FF3-6E25-4DD5-B18B-51456E38431D}" presName="bgRect" presStyleLbl="bgShp" presStyleIdx="1" presStyleCnt="2"/>
      <dgm:spPr/>
    </dgm:pt>
    <dgm:pt modelId="{EBE1DEE2-A678-4D46-A7AD-3B75188A1C5E}" type="pres">
      <dgm:prSet presAssocID="{01853FF3-6E25-4DD5-B18B-51456E38431D}" presName="iconRect" presStyleLbl="node1" presStyleIdx="1" presStyleCnt="2"/>
      <dgm:spPr/>
    </dgm:pt>
    <dgm:pt modelId="{695D892A-8C3A-42B9-AC71-9C3C6611BBDB}" type="pres">
      <dgm:prSet presAssocID="{01853FF3-6E25-4DD5-B18B-51456E38431D}" presName="spaceRect" presStyleCnt="0"/>
      <dgm:spPr/>
    </dgm:pt>
    <dgm:pt modelId="{37D512D8-CF31-459B-BCE1-99A4FE645BDE}" type="pres">
      <dgm:prSet presAssocID="{01853FF3-6E25-4DD5-B18B-51456E38431D}" presName="parTx" presStyleLbl="revTx" presStyleIdx="1" presStyleCnt="2">
        <dgm:presLayoutVars>
          <dgm:chMax val="0"/>
          <dgm:chPref val="0"/>
        </dgm:presLayoutVars>
      </dgm:prSet>
      <dgm:spPr/>
    </dgm:pt>
  </dgm:ptLst>
  <dgm:cxnLst>
    <dgm:cxn modelId="{CFFB6323-9F9A-4DC3-8FF2-AF6D997EBFCB}" type="presOf" srcId="{6CBB05E1-AE33-49E0-9E96-A8EFD14EC64F}" destId="{BC37A0D2-2E43-4C8C-9BD9-F70C483C8BE6}" srcOrd="0" destOrd="0" presId="urn:microsoft.com/office/officeart/2018/2/layout/IconVerticalSolidList"/>
    <dgm:cxn modelId="{968AFC3B-0CD3-469C-8ED4-6EE69962006F}" type="presOf" srcId="{01853FF3-6E25-4DD5-B18B-51456E38431D}" destId="{37D512D8-CF31-459B-BCE1-99A4FE645BDE}" srcOrd="0" destOrd="0" presId="urn:microsoft.com/office/officeart/2018/2/layout/IconVerticalSolidList"/>
    <dgm:cxn modelId="{CF285F43-4FEF-49AE-93F6-1A8B10AC12AB}" type="presOf" srcId="{4ACA4AD9-593D-4616-A599-2A7929E3AA5E}" destId="{7838D457-85B1-4707-A394-F486D54C0E0C}" srcOrd="0" destOrd="0" presId="urn:microsoft.com/office/officeart/2018/2/layout/IconVerticalSolidList"/>
    <dgm:cxn modelId="{CDE1A16B-01EA-450F-A0E5-B625C793B78A}" srcId="{6CBB05E1-AE33-49E0-9E96-A8EFD14EC64F}" destId="{01853FF3-6E25-4DD5-B18B-51456E38431D}" srcOrd="1" destOrd="0" parTransId="{AC92AECD-E182-446A-9622-7923EE799122}" sibTransId="{B7195DF1-ECDB-49A1-BF97-4416DA42ABB0}"/>
    <dgm:cxn modelId="{F4766F6F-D105-4AE5-9678-E973671A7884}" srcId="{6CBB05E1-AE33-49E0-9E96-A8EFD14EC64F}" destId="{4ACA4AD9-593D-4616-A599-2A7929E3AA5E}" srcOrd="0" destOrd="0" parTransId="{9355C3FE-B605-4A52-83AE-1E6C1408E9F6}" sibTransId="{DAB1F813-2208-4A2D-BA76-6B7605A0645D}"/>
    <dgm:cxn modelId="{7F48BBB7-8D3D-4410-BF29-63C373858EC9}" type="presParOf" srcId="{BC37A0D2-2E43-4C8C-9BD9-F70C483C8BE6}" destId="{796AC885-7685-4C92-B0DE-B5A3ED9E4A93}" srcOrd="0" destOrd="0" presId="urn:microsoft.com/office/officeart/2018/2/layout/IconVerticalSolidList"/>
    <dgm:cxn modelId="{CDF539A9-5DE6-4564-84B9-49D6A9B441A6}" type="presParOf" srcId="{796AC885-7685-4C92-B0DE-B5A3ED9E4A93}" destId="{19968F03-8A76-4289-8708-C8CE04ED82AF}" srcOrd="0" destOrd="0" presId="urn:microsoft.com/office/officeart/2018/2/layout/IconVerticalSolidList"/>
    <dgm:cxn modelId="{4D80E8EC-39E3-464B-AAFF-11B4E048FBEF}" type="presParOf" srcId="{796AC885-7685-4C92-B0DE-B5A3ED9E4A93}" destId="{0E349F16-36F6-40FC-B502-A7A0FD934D45}" srcOrd="1" destOrd="0" presId="urn:microsoft.com/office/officeart/2018/2/layout/IconVerticalSolidList"/>
    <dgm:cxn modelId="{595E6B85-09AD-4052-90E8-A20A39761B11}" type="presParOf" srcId="{796AC885-7685-4C92-B0DE-B5A3ED9E4A93}" destId="{3C39685C-3067-46DB-9169-830BA0002D15}" srcOrd="2" destOrd="0" presId="urn:microsoft.com/office/officeart/2018/2/layout/IconVerticalSolidList"/>
    <dgm:cxn modelId="{91AC2E5D-628E-44B9-8671-E85B7E7F999A}" type="presParOf" srcId="{796AC885-7685-4C92-B0DE-B5A3ED9E4A93}" destId="{7838D457-85B1-4707-A394-F486D54C0E0C}" srcOrd="3" destOrd="0" presId="urn:microsoft.com/office/officeart/2018/2/layout/IconVerticalSolidList"/>
    <dgm:cxn modelId="{BC8DC08E-B010-415B-B54E-6F83FBF37A72}" type="presParOf" srcId="{BC37A0D2-2E43-4C8C-9BD9-F70C483C8BE6}" destId="{65927847-3192-4349-9393-4B48DE467E56}" srcOrd="1" destOrd="0" presId="urn:microsoft.com/office/officeart/2018/2/layout/IconVerticalSolidList"/>
    <dgm:cxn modelId="{7B846E1D-4882-443F-856C-C9F814D8FD82}" type="presParOf" srcId="{BC37A0D2-2E43-4C8C-9BD9-F70C483C8BE6}" destId="{230ECC6B-E8D3-461E-A4FE-528C823F7757}" srcOrd="2" destOrd="0" presId="urn:microsoft.com/office/officeart/2018/2/layout/IconVerticalSolidList"/>
    <dgm:cxn modelId="{6D2A2F3A-1EA5-4225-90D4-FE2407A266A1}" type="presParOf" srcId="{230ECC6B-E8D3-461E-A4FE-528C823F7757}" destId="{5562557F-C62F-4E6A-A246-DAC9C76EC3CB}" srcOrd="0" destOrd="0" presId="urn:microsoft.com/office/officeart/2018/2/layout/IconVerticalSolidList"/>
    <dgm:cxn modelId="{A7DFA959-0983-4EB1-96A5-CBDC2A01141D}" type="presParOf" srcId="{230ECC6B-E8D3-461E-A4FE-528C823F7757}" destId="{EBE1DEE2-A678-4D46-A7AD-3B75188A1C5E}" srcOrd="1" destOrd="0" presId="urn:microsoft.com/office/officeart/2018/2/layout/IconVerticalSolidList"/>
    <dgm:cxn modelId="{71510064-23B3-4DF0-93BE-8DF8EFF74483}" type="presParOf" srcId="{230ECC6B-E8D3-461E-A4FE-528C823F7757}" destId="{695D892A-8C3A-42B9-AC71-9C3C6611BBDB}" srcOrd="2" destOrd="0" presId="urn:microsoft.com/office/officeart/2018/2/layout/IconVerticalSolidList"/>
    <dgm:cxn modelId="{00B0CC4B-2B90-4851-8BA0-E608A13C3403}" type="presParOf" srcId="{230ECC6B-E8D3-461E-A4FE-528C823F7757}" destId="{37D512D8-CF31-459B-BCE1-99A4FE645BD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CBB05E1-AE33-49E0-9E96-A8EFD14EC64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CA4AD9-593D-4616-A599-2A7929E3AA5E}">
      <dgm:prSet/>
      <dgm:spPr/>
      <dgm:t>
        <a:bodyPr/>
        <a:lstStyle/>
        <a:p>
          <a:pPr rtl="0">
            <a:lnSpc>
              <a:spcPct val="100000"/>
            </a:lnSpc>
          </a:pPr>
          <a:r>
            <a:rPr lang="en-US" dirty="0"/>
            <a:t>A SQL query depicting </a:t>
          </a:r>
          <a:r>
            <a:rPr lang="en-US" b="1" dirty="0">
              <a:latin typeface="Calibri Light" panose="020F0302020204030204"/>
            </a:rPr>
            <a:t>the number of successful and failure mission outcomes</a:t>
          </a:r>
        </a:p>
      </dgm:t>
    </dgm:pt>
    <dgm:pt modelId="{9355C3FE-B605-4A52-83AE-1E6C1408E9F6}" type="parTrans" cxnId="{F4766F6F-D105-4AE5-9678-E973671A7884}">
      <dgm:prSet/>
      <dgm:spPr/>
      <dgm:t>
        <a:bodyPr/>
        <a:lstStyle/>
        <a:p>
          <a:endParaRPr lang="en-US"/>
        </a:p>
      </dgm:t>
    </dgm:pt>
    <dgm:pt modelId="{DAB1F813-2208-4A2D-BA76-6B7605A0645D}" type="sibTrans" cxnId="{F4766F6F-D105-4AE5-9678-E973671A7884}">
      <dgm:prSet/>
      <dgm:spPr/>
      <dgm:t>
        <a:bodyPr/>
        <a:lstStyle/>
        <a:p>
          <a:endParaRPr lang="en-US"/>
        </a:p>
      </dgm:t>
    </dgm:pt>
    <dgm:pt modelId="{01853FF3-6E25-4DD5-B18B-51456E38431D}">
      <dgm:prSet phldr="0"/>
      <dgm:spPr/>
      <dgm:t>
        <a:bodyPr/>
        <a:lstStyle/>
        <a:p>
          <a:pPr rtl="0">
            <a:lnSpc>
              <a:spcPct val="100000"/>
            </a:lnSpc>
          </a:pPr>
          <a:r>
            <a:rPr lang="en-US" b="1" dirty="0">
              <a:latin typeface="Calibri Light" panose="020F0302020204030204"/>
            </a:rPr>
            <a:t>As you can</a:t>
          </a:r>
          <a:r>
            <a:rPr lang="en-US" b="1" dirty="0"/>
            <a:t> see, </a:t>
          </a:r>
          <a:r>
            <a:rPr lang="en-US" b="1" dirty="0">
              <a:latin typeface="Calibri Light" panose="020F0302020204030204"/>
            </a:rPr>
            <a:t>when we disregard landing, success rate is quite high.</a:t>
          </a:r>
          <a:endParaRPr lang="en-US" b="1" dirty="0"/>
        </a:p>
      </dgm:t>
    </dgm:pt>
    <dgm:pt modelId="{AC92AECD-E182-446A-9622-7923EE799122}" type="parTrans" cxnId="{CDE1A16B-01EA-450F-A0E5-B625C793B78A}">
      <dgm:prSet/>
      <dgm:spPr/>
    </dgm:pt>
    <dgm:pt modelId="{B7195DF1-ECDB-49A1-BF97-4416DA42ABB0}" type="sibTrans" cxnId="{CDE1A16B-01EA-450F-A0E5-B625C793B78A}">
      <dgm:prSet/>
      <dgm:spPr/>
    </dgm:pt>
    <dgm:pt modelId="{BC37A0D2-2E43-4C8C-9BD9-F70C483C8BE6}" type="pres">
      <dgm:prSet presAssocID="{6CBB05E1-AE33-49E0-9E96-A8EFD14EC64F}" presName="root" presStyleCnt="0">
        <dgm:presLayoutVars>
          <dgm:dir/>
          <dgm:resizeHandles val="exact"/>
        </dgm:presLayoutVars>
      </dgm:prSet>
      <dgm:spPr/>
    </dgm:pt>
    <dgm:pt modelId="{796AC885-7685-4C92-B0DE-B5A3ED9E4A93}" type="pres">
      <dgm:prSet presAssocID="{4ACA4AD9-593D-4616-A599-2A7929E3AA5E}" presName="compNode" presStyleCnt="0"/>
      <dgm:spPr/>
    </dgm:pt>
    <dgm:pt modelId="{19968F03-8A76-4289-8708-C8CE04ED82AF}" type="pres">
      <dgm:prSet presAssocID="{4ACA4AD9-593D-4616-A599-2A7929E3AA5E}" presName="bgRect" presStyleLbl="bgShp" presStyleIdx="0" presStyleCnt="2"/>
      <dgm:spPr/>
    </dgm:pt>
    <dgm:pt modelId="{0E349F16-36F6-40FC-B502-A7A0FD934D45}" type="pres">
      <dgm:prSet presAssocID="{4ACA4AD9-593D-4616-A599-2A7929E3A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C39685C-3067-46DB-9169-830BA0002D15}" type="pres">
      <dgm:prSet presAssocID="{4ACA4AD9-593D-4616-A599-2A7929E3AA5E}" presName="spaceRect" presStyleCnt="0"/>
      <dgm:spPr/>
    </dgm:pt>
    <dgm:pt modelId="{7838D457-85B1-4707-A394-F486D54C0E0C}" type="pres">
      <dgm:prSet presAssocID="{4ACA4AD9-593D-4616-A599-2A7929E3AA5E}" presName="parTx" presStyleLbl="revTx" presStyleIdx="0" presStyleCnt="2">
        <dgm:presLayoutVars>
          <dgm:chMax val="0"/>
          <dgm:chPref val="0"/>
        </dgm:presLayoutVars>
      </dgm:prSet>
      <dgm:spPr/>
    </dgm:pt>
    <dgm:pt modelId="{65927847-3192-4349-9393-4B48DE467E56}" type="pres">
      <dgm:prSet presAssocID="{DAB1F813-2208-4A2D-BA76-6B7605A0645D}" presName="sibTrans" presStyleCnt="0"/>
      <dgm:spPr/>
    </dgm:pt>
    <dgm:pt modelId="{230ECC6B-E8D3-461E-A4FE-528C823F7757}" type="pres">
      <dgm:prSet presAssocID="{01853FF3-6E25-4DD5-B18B-51456E38431D}" presName="compNode" presStyleCnt="0"/>
      <dgm:spPr/>
    </dgm:pt>
    <dgm:pt modelId="{5562557F-C62F-4E6A-A246-DAC9C76EC3CB}" type="pres">
      <dgm:prSet presAssocID="{01853FF3-6E25-4DD5-B18B-51456E38431D}" presName="bgRect" presStyleLbl="bgShp" presStyleIdx="1" presStyleCnt="2"/>
      <dgm:spPr/>
    </dgm:pt>
    <dgm:pt modelId="{EBE1DEE2-A678-4D46-A7AD-3B75188A1C5E}" type="pres">
      <dgm:prSet presAssocID="{01853FF3-6E25-4DD5-B18B-51456E38431D}" presName="iconRect" presStyleLbl="node1" presStyleIdx="1" presStyleCnt="2"/>
      <dgm:spPr/>
    </dgm:pt>
    <dgm:pt modelId="{695D892A-8C3A-42B9-AC71-9C3C6611BBDB}" type="pres">
      <dgm:prSet presAssocID="{01853FF3-6E25-4DD5-B18B-51456E38431D}" presName="spaceRect" presStyleCnt="0"/>
      <dgm:spPr/>
    </dgm:pt>
    <dgm:pt modelId="{37D512D8-CF31-459B-BCE1-99A4FE645BDE}" type="pres">
      <dgm:prSet presAssocID="{01853FF3-6E25-4DD5-B18B-51456E38431D}" presName="parTx" presStyleLbl="revTx" presStyleIdx="1" presStyleCnt="2">
        <dgm:presLayoutVars>
          <dgm:chMax val="0"/>
          <dgm:chPref val="0"/>
        </dgm:presLayoutVars>
      </dgm:prSet>
      <dgm:spPr/>
    </dgm:pt>
  </dgm:ptLst>
  <dgm:cxnLst>
    <dgm:cxn modelId="{CFFB6323-9F9A-4DC3-8FF2-AF6D997EBFCB}" type="presOf" srcId="{6CBB05E1-AE33-49E0-9E96-A8EFD14EC64F}" destId="{BC37A0D2-2E43-4C8C-9BD9-F70C483C8BE6}" srcOrd="0" destOrd="0" presId="urn:microsoft.com/office/officeart/2018/2/layout/IconVerticalSolidList"/>
    <dgm:cxn modelId="{CDE1A16B-01EA-450F-A0E5-B625C793B78A}" srcId="{6CBB05E1-AE33-49E0-9E96-A8EFD14EC64F}" destId="{01853FF3-6E25-4DD5-B18B-51456E38431D}" srcOrd="1" destOrd="0" parTransId="{AC92AECD-E182-446A-9622-7923EE799122}" sibTransId="{B7195DF1-ECDB-49A1-BF97-4416DA42ABB0}"/>
    <dgm:cxn modelId="{F4766F6F-D105-4AE5-9678-E973671A7884}" srcId="{6CBB05E1-AE33-49E0-9E96-A8EFD14EC64F}" destId="{4ACA4AD9-593D-4616-A599-2A7929E3AA5E}" srcOrd="0" destOrd="0" parTransId="{9355C3FE-B605-4A52-83AE-1E6C1408E9F6}" sibTransId="{DAB1F813-2208-4A2D-BA76-6B7605A0645D}"/>
    <dgm:cxn modelId="{51910A59-3F8C-46C8-98D1-4935174BBC7D}" type="presOf" srcId="{01853FF3-6E25-4DD5-B18B-51456E38431D}" destId="{37D512D8-CF31-459B-BCE1-99A4FE645BDE}" srcOrd="0" destOrd="0" presId="urn:microsoft.com/office/officeart/2018/2/layout/IconVerticalSolidList"/>
    <dgm:cxn modelId="{8A70DBFA-42D0-4691-B795-12FA751C14CA}" type="presOf" srcId="{4ACA4AD9-593D-4616-A599-2A7929E3AA5E}" destId="{7838D457-85B1-4707-A394-F486D54C0E0C}" srcOrd="0" destOrd="0" presId="urn:microsoft.com/office/officeart/2018/2/layout/IconVerticalSolidList"/>
    <dgm:cxn modelId="{7F48BBB7-8D3D-4410-BF29-63C373858EC9}" type="presParOf" srcId="{BC37A0D2-2E43-4C8C-9BD9-F70C483C8BE6}" destId="{796AC885-7685-4C92-B0DE-B5A3ED9E4A93}" srcOrd="0" destOrd="0" presId="urn:microsoft.com/office/officeart/2018/2/layout/IconVerticalSolidList"/>
    <dgm:cxn modelId="{848CE341-F3F9-43EC-81C8-289D9174DEB5}" type="presParOf" srcId="{796AC885-7685-4C92-B0DE-B5A3ED9E4A93}" destId="{19968F03-8A76-4289-8708-C8CE04ED82AF}" srcOrd="0" destOrd="0" presId="urn:microsoft.com/office/officeart/2018/2/layout/IconVerticalSolidList"/>
    <dgm:cxn modelId="{EDB1EC6D-5F50-4B6E-A36B-07E461C3A3AB}" type="presParOf" srcId="{796AC885-7685-4C92-B0DE-B5A3ED9E4A93}" destId="{0E349F16-36F6-40FC-B502-A7A0FD934D45}" srcOrd="1" destOrd="0" presId="urn:microsoft.com/office/officeart/2018/2/layout/IconVerticalSolidList"/>
    <dgm:cxn modelId="{40482D3D-9B7F-474A-9653-143C638571DD}" type="presParOf" srcId="{796AC885-7685-4C92-B0DE-B5A3ED9E4A93}" destId="{3C39685C-3067-46DB-9169-830BA0002D15}" srcOrd="2" destOrd="0" presId="urn:microsoft.com/office/officeart/2018/2/layout/IconVerticalSolidList"/>
    <dgm:cxn modelId="{7DDD1F61-017C-40E8-BA8A-C0BE278BB85F}" type="presParOf" srcId="{796AC885-7685-4C92-B0DE-B5A3ED9E4A93}" destId="{7838D457-85B1-4707-A394-F486D54C0E0C}" srcOrd="3" destOrd="0" presId="urn:microsoft.com/office/officeart/2018/2/layout/IconVerticalSolidList"/>
    <dgm:cxn modelId="{BC8DC08E-B010-415B-B54E-6F83FBF37A72}" type="presParOf" srcId="{BC37A0D2-2E43-4C8C-9BD9-F70C483C8BE6}" destId="{65927847-3192-4349-9393-4B48DE467E56}" srcOrd="1" destOrd="0" presId="urn:microsoft.com/office/officeart/2018/2/layout/IconVerticalSolidList"/>
    <dgm:cxn modelId="{7B846E1D-4882-443F-856C-C9F814D8FD82}" type="presParOf" srcId="{BC37A0D2-2E43-4C8C-9BD9-F70C483C8BE6}" destId="{230ECC6B-E8D3-461E-A4FE-528C823F7757}" srcOrd="2" destOrd="0" presId="urn:microsoft.com/office/officeart/2018/2/layout/IconVerticalSolidList"/>
    <dgm:cxn modelId="{CFA9786E-A54F-402C-A282-12B4350519FE}" type="presParOf" srcId="{230ECC6B-E8D3-461E-A4FE-528C823F7757}" destId="{5562557F-C62F-4E6A-A246-DAC9C76EC3CB}" srcOrd="0" destOrd="0" presId="urn:microsoft.com/office/officeart/2018/2/layout/IconVerticalSolidList"/>
    <dgm:cxn modelId="{D1623694-D83D-4F60-B1D7-D0A9F2E8ABC6}" type="presParOf" srcId="{230ECC6B-E8D3-461E-A4FE-528C823F7757}" destId="{EBE1DEE2-A678-4D46-A7AD-3B75188A1C5E}" srcOrd="1" destOrd="0" presId="urn:microsoft.com/office/officeart/2018/2/layout/IconVerticalSolidList"/>
    <dgm:cxn modelId="{4338D6E8-DC6A-407E-A88D-86E7A9848181}" type="presParOf" srcId="{230ECC6B-E8D3-461E-A4FE-528C823F7757}" destId="{695D892A-8C3A-42B9-AC71-9C3C6611BBDB}" srcOrd="2" destOrd="0" presId="urn:microsoft.com/office/officeart/2018/2/layout/IconVerticalSolidList"/>
    <dgm:cxn modelId="{CE124257-EF82-4195-98D2-EAA1F9BFA4B9}" type="presParOf" srcId="{230ECC6B-E8D3-461E-A4FE-528C823F7757}" destId="{37D512D8-CF31-459B-BCE1-99A4FE645BD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CBB05E1-AE33-49E0-9E96-A8EFD14EC64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ACA4AD9-593D-4616-A599-2A7929E3AA5E}">
      <dgm:prSet/>
      <dgm:spPr/>
      <dgm:t>
        <a:bodyPr/>
        <a:lstStyle/>
        <a:p>
          <a:pPr>
            <a:lnSpc>
              <a:spcPct val="100000"/>
            </a:lnSpc>
          </a:pPr>
          <a:r>
            <a:rPr lang="en-US" b="1" dirty="0"/>
            <a:t>A SQL query depicting</a:t>
          </a:r>
          <a:r>
            <a:rPr lang="en-US" dirty="0"/>
            <a:t> </a:t>
          </a:r>
          <a:r>
            <a:rPr lang="en-US" b="1" dirty="0">
              <a:latin typeface="Calibri Light" panose="020F0302020204030204"/>
            </a:rPr>
            <a:t>the booster versions which carries the maximum payload mass</a:t>
          </a:r>
        </a:p>
      </dgm:t>
    </dgm:pt>
    <dgm:pt modelId="{9355C3FE-B605-4A52-83AE-1E6C1408E9F6}" type="parTrans" cxnId="{F4766F6F-D105-4AE5-9678-E973671A7884}">
      <dgm:prSet/>
      <dgm:spPr/>
      <dgm:t>
        <a:bodyPr/>
        <a:lstStyle/>
        <a:p>
          <a:endParaRPr lang="en-US"/>
        </a:p>
      </dgm:t>
    </dgm:pt>
    <dgm:pt modelId="{DAB1F813-2208-4A2D-BA76-6B7605A0645D}" type="sibTrans" cxnId="{F4766F6F-D105-4AE5-9678-E973671A7884}">
      <dgm:prSet/>
      <dgm:spPr/>
      <dgm:t>
        <a:bodyPr/>
        <a:lstStyle/>
        <a:p>
          <a:endParaRPr lang="en-US"/>
        </a:p>
      </dgm:t>
    </dgm:pt>
    <dgm:pt modelId="{01853FF3-6E25-4DD5-B18B-51456E38431D}">
      <dgm:prSet phldr="0"/>
      <dgm:spPr/>
      <dgm:t>
        <a:bodyPr/>
        <a:lstStyle/>
        <a:p>
          <a:pPr>
            <a:lnSpc>
              <a:spcPct val="100000"/>
            </a:lnSpc>
          </a:pPr>
          <a:r>
            <a:rPr lang="en-US" b="1" dirty="0">
              <a:latin typeface="Calibri Light" panose="020F0302020204030204"/>
            </a:rPr>
            <a:t>As you can</a:t>
          </a:r>
          <a:r>
            <a:rPr lang="en-US" b="1" dirty="0"/>
            <a:t> see,</a:t>
          </a:r>
          <a:r>
            <a:rPr lang="en-US" b="1" dirty="0">
              <a:latin typeface="Calibri Light" panose="020F0302020204030204"/>
            </a:rPr>
            <a:t> there are various versions in the list, indicating the F9 B5 booster version can handle high payload mass</a:t>
          </a:r>
          <a:endParaRPr lang="en-US" b="1" dirty="0"/>
        </a:p>
      </dgm:t>
    </dgm:pt>
    <dgm:pt modelId="{AC92AECD-E182-446A-9622-7923EE799122}" type="parTrans" cxnId="{CDE1A16B-01EA-450F-A0E5-B625C793B78A}">
      <dgm:prSet/>
      <dgm:spPr/>
    </dgm:pt>
    <dgm:pt modelId="{B7195DF1-ECDB-49A1-BF97-4416DA42ABB0}" type="sibTrans" cxnId="{CDE1A16B-01EA-450F-A0E5-B625C793B78A}">
      <dgm:prSet/>
      <dgm:spPr/>
    </dgm:pt>
    <dgm:pt modelId="{02142582-53E1-4849-A829-013EA4FF5C56}" type="pres">
      <dgm:prSet presAssocID="{6CBB05E1-AE33-49E0-9E96-A8EFD14EC64F}" presName="root" presStyleCnt="0">
        <dgm:presLayoutVars>
          <dgm:dir/>
          <dgm:resizeHandles val="exact"/>
        </dgm:presLayoutVars>
      </dgm:prSet>
      <dgm:spPr/>
    </dgm:pt>
    <dgm:pt modelId="{C699DF61-ADAE-4C5F-AD97-4A5F5B380A41}" type="pres">
      <dgm:prSet presAssocID="{4ACA4AD9-593D-4616-A599-2A7929E3AA5E}" presName="compNode" presStyleCnt="0"/>
      <dgm:spPr/>
    </dgm:pt>
    <dgm:pt modelId="{A41728D1-107C-435E-85E6-F84E2E2B7467}" type="pres">
      <dgm:prSet presAssocID="{4ACA4AD9-593D-4616-A599-2A7929E3A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580A74D-3D98-4DED-A768-2DC074BD5FC4}" type="pres">
      <dgm:prSet presAssocID="{4ACA4AD9-593D-4616-A599-2A7929E3AA5E}" presName="spaceRect" presStyleCnt="0"/>
      <dgm:spPr/>
    </dgm:pt>
    <dgm:pt modelId="{8D0C7C94-101D-470F-B62A-D98E2D0836A4}" type="pres">
      <dgm:prSet presAssocID="{4ACA4AD9-593D-4616-A599-2A7929E3AA5E}" presName="textRect" presStyleLbl="revTx" presStyleIdx="0" presStyleCnt="2">
        <dgm:presLayoutVars>
          <dgm:chMax val="1"/>
          <dgm:chPref val="1"/>
        </dgm:presLayoutVars>
      </dgm:prSet>
      <dgm:spPr/>
    </dgm:pt>
    <dgm:pt modelId="{B144931B-D97C-4DFC-A3D8-57FAEA0E7227}" type="pres">
      <dgm:prSet presAssocID="{DAB1F813-2208-4A2D-BA76-6B7605A0645D}" presName="sibTrans" presStyleCnt="0"/>
      <dgm:spPr/>
    </dgm:pt>
    <dgm:pt modelId="{96F97CCF-17C2-4199-8B62-29F09C9080D3}" type="pres">
      <dgm:prSet presAssocID="{01853FF3-6E25-4DD5-B18B-51456E38431D}" presName="compNode" presStyleCnt="0"/>
      <dgm:spPr/>
    </dgm:pt>
    <dgm:pt modelId="{67BCF3AA-B59A-4CFD-B0C9-4B39151CE83D}" type="pres">
      <dgm:prSet presAssocID="{01853FF3-6E25-4DD5-B18B-51456E3843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stronaut"/>
        </a:ext>
      </dgm:extLst>
    </dgm:pt>
    <dgm:pt modelId="{3B3E58D2-4EF2-455B-9176-ABB38E8AE796}" type="pres">
      <dgm:prSet presAssocID="{01853FF3-6E25-4DD5-B18B-51456E38431D}" presName="spaceRect" presStyleCnt="0"/>
      <dgm:spPr/>
    </dgm:pt>
    <dgm:pt modelId="{9FB2FB96-472E-48EF-961C-190F08C8155B}" type="pres">
      <dgm:prSet presAssocID="{01853FF3-6E25-4DD5-B18B-51456E38431D}" presName="textRect" presStyleLbl="revTx" presStyleIdx="1" presStyleCnt="2">
        <dgm:presLayoutVars>
          <dgm:chMax val="1"/>
          <dgm:chPref val="1"/>
        </dgm:presLayoutVars>
      </dgm:prSet>
      <dgm:spPr/>
    </dgm:pt>
  </dgm:ptLst>
  <dgm:cxnLst>
    <dgm:cxn modelId="{FADFC52F-C529-4DA9-AFE8-FF201D53ADE7}" type="presOf" srcId="{4ACA4AD9-593D-4616-A599-2A7929E3AA5E}" destId="{8D0C7C94-101D-470F-B62A-D98E2D0836A4}" srcOrd="0" destOrd="0" presId="urn:microsoft.com/office/officeart/2018/2/layout/IconLabelList"/>
    <dgm:cxn modelId="{2FF54D6A-2523-4BF5-A2B8-4753D471848D}" type="presOf" srcId="{6CBB05E1-AE33-49E0-9E96-A8EFD14EC64F}" destId="{02142582-53E1-4849-A829-013EA4FF5C56}" srcOrd="0" destOrd="0" presId="urn:microsoft.com/office/officeart/2018/2/layout/IconLabelList"/>
    <dgm:cxn modelId="{CDE1A16B-01EA-450F-A0E5-B625C793B78A}" srcId="{6CBB05E1-AE33-49E0-9E96-A8EFD14EC64F}" destId="{01853FF3-6E25-4DD5-B18B-51456E38431D}" srcOrd="1" destOrd="0" parTransId="{AC92AECD-E182-446A-9622-7923EE799122}" sibTransId="{B7195DF1-ECDB-49A1-BF97-4416DA42ABB0}"/>
    <dgm:cxn modelId="{F4766F6F-D105-4AE5-9678-E973671A7884}" srcId="{6CBB05E1-AE33-49E0-9E96-A8EFD14EC64F}" destId="{4ACA4AD9-593D-4616-A599-2A7929E3AA5E}" srcOrd="0" destOrd="0" parTransId="{9355C3FE-B605-4A52-83AE-1E6C1408E9F6}" sibTransId="{DAB1F813-2208-4A2D-BA76-6B7605A0645D}"/>
    <dgm:cxn modelId="{A66ACE8F-B003-4B9D-B617-CE2F9C955B0C}" type="presOf" srcId="{01853FF3-6E25-4DD5-B18B-51456E38431D}" destId="{9FB2FB96-472E-48EF-961C-190F08C8155B}" srcOrd="0" destOrd="0" presId="urn:microsoft.com/office/officeart/2018/2/layout/IconLabelList"/>
    <dgm:cxn modelId="{D7029E87-59DF-4AFF-A06A-072AC40093A1}" type="presParOf" srcId="{02142582-53E1-4849-A829-013EA4FF5C56}" destId="{C699DF61-ADAE-4C5F-AD97-4A5F5B380A41}" srcOrd="0" destOrd="0" presId="urn:microsoft.com/office/officeart/2018/2/layout/IconLabelList"/>
    <dgm:cxn modelId="{1328CC27-1AD7-4FED-9F25-6FCEA0539A7B}" type="presParOf" srcId="{C699DF61-ADAE-4C5F-AD97-4A5F5B380A41}" destId="{A41728D1-107C-435E-85E6-F84E2E2B7467}" srcOrd="0" destOrd="0" presId="urn:microsoft.com/office/officeart/2018/2/layout/IconLabelList"/>
    <dgm:cxn modelId="{0AD798F4-4F85-42DC-9657-4F87C7369BA6}" type="presParOf" srcId="{C699DF61-ADAE-4C5F-AD97-4A5F5B380A41}" destId="{4580A74D-3D98-4DED-A768-2DC074BD5FC4}" srcOrd="1" destOrd="0" presId="urn:microsoft.com/office/officeart/2018/2/layout/IconLabelList"/>
    <dgm:cxn modelId="{E5EC7814-032D-41ED-866A-D0BDEF9E62EF}" type="presParOf" srcId="{C699DF61-ADAE-4C5F-AD97-4A5F5B380A41}" destId="{8D0C7C94-101D-470F-B62A-D98E2D0836A4}" srcOrd="2" destOrd="0" presId="urn:microsoft.com/office/officeart/2018/2/layout/IconLabelList"/>
    <dgm:cxn modelId="{DB505EB3-2578-4D5E-8ABF-C6CBA5F0D167}" type="presParOf" srcId="{02142582-53E1-4849-A829-013EA4FF5C56}" destId="{B144931B-D97C-4DFC-A3D8-57FAEA0E7227}" srcOrd="1" destOrd="0" presId="urn:microsoft.com/office/officeart/2018/2/layout/IconLabelList"/>
    <dgm:cxn modelId="{65C1D24E-2B0A-42A0-A1B6-46091D8C33F6}" type="presParOf" srcId="{02142582-53E1-4849-A829-013EA4FF5C56}" destId="{96F97CCF-17C2-4199-8B62-29F09C9080D3}" srcOrd="2" destOrd="0" presId="urn:microsoft.com/office/officeart/2018/2/layout/IconLabelList"/>
    <dgm:cxn modelId="{40931161-F80E-4C13-9B8E-3501C87FED5C}" type="presParOf" srcId="{96F97CCF-17C2-4199-8B62-29F09C9080D3}" destId="{67BCF3AA-B59A-4CFD-B0C9-4B39151CE83D}" srcOrd="0" destOrd="0" presId="urn:microsoft.com/office/officeart/2018/2/layout/IconLabelList"/>
    <dgm:cxn modelId="{5D34B4C6-97AE-460A-B3B8-2A5ADFFC4C71}" type="presParOf" srcId="{96F97CCF-17C2-4199-8B62-29F09C9080D3}" destId="{3B3E58D2-4EF2-455B-9176-ABB38E8AE796}" srcOrd="1" destOrd="0" presId="urn:microsoft.com/office/officeart/2018/2/layout/IconLabelList"/>
    <dgm:cxn modelId="{E0FF838E-1127-4697-A517-0AA36BD18849}" type="presParOf" srcId="{96F97CCF-17C2-4199-8B62-29F09C9080D3}" destId="{9FB2FB96-472E-48EF-961C-190F08C8155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6B4F4F8-C6AB-416F-B127-D07F92EA8E0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A4C8ACC-00B8-4D86-8541-8735636D0C17}">
      <dgm:prSet/>
      <dgm:spPr/>
      <dgm:t>
        <a:bodyPr/>
        <a:lstStyle/>
        <a:p>
          <a:pPr rtl="0">
            <a:lnSpc>
              <a:spcPct val="100000"/>
            </a:lnSpc>
          </a:pPr>
          <a:r>
            <a:rPr lang="en-US" dirty="0">
              <a:latin typeface="Calibri Light" panose="020F0302020204030204"/>
            </a:rPr>
            <a:t>The</a:t>
          </a:r>
          <a:r>
            <a:rPr lang="en-US" dirty="0"/>
            <a:t> failed </a:t>
          </a:r>
          <a:r>
            <a:rPr lang="en-US" dirty="0">
              <a:latin typeface="Calibri Light" panose="020F0302020204030204"/>
            </a:rPr>
            <a:t>landing outcomes</a:t>
          </a:r>
          <a:r>
            <a:rPr lang="en-US" dirty="0"/>
            <a:t> in drone ship, their booster versions, and launch site names for in year 2015</a:t>
          </a:r>
        </a:p>
      </dgm:t>
    </dgm:pt>
    <dgm:pt modelId="{ACA24934-A0C2-439D-AB83-13EA5942B0B7}" type="parTrans" cxnId="{8D01526A-2E59-4E35-91C2-9265F026B05F}">
      <dgm:prSet/>
      <dgm:spPr/>
      <dgm:t>
        <a:bodyPr/>
        <a:lstStyle/>
        <a:p>
          <a:endParaRPr lang="en-US"/>
        </a:p>
      </dgm:t>
    </dgm:pt>
    <dgm:pt modelId="{D88975C2-413E-4E9A-BEB1-D39AB368FB16}" type="sibTrans" cxnId="{8D01526A-2E59-4E35-91C2-9265F026B05F}">
      <dgm:prSet/>
      <dgm:spPr/>
      <dgm:t>
        <a:bodyPr/>
        <a:lstStyle/>
        <a:p>
          <a:endParaRPr lang="en-US"/>
        </a:p>
      </dgm:t>
    </dgm:pt>
    <dgm:pt modelId="{F6302CAA-F7A3-41C5-87CC-F9BBED69F723}">
      <dgm:prSet/>
      <dgm:spPr/>
      <dgm:t>
        <a:bodyPr/>
        <a:lstStyle/>
        <a:p>
          <a:pPr rtl="0">
            <a:lnSpc>
              <a:spcPct val="100000"/>
            </a:lnSpc>
          </a:pPr>
          <a:r>
            <a:rPr lang="en-US" dirty="0">
              <a:latin typeface="Calibri Light" panose="020F0302020204030204"/>
            </a:rPr>
            <a:t>As you can see, since there are only two values, this may possibly hint at these feature values being favoured as they have a small number of failures</a:t>
          </a:r>
          <a:endParaRPr lang="en-US" dirty="0"/>
        </a:p>
      </dgm:t>
    </dgm:pt>
    <dgm:pt modelId="{74FB8943-7A34-4668-B2C8-FA437665D5FC}" type="parTrans" cxnId="{BB906370-6564-4F6A-AE34-7E205956881D}">
      <dgm:prSet/>
      <dgm:spPr/>
      <dgm:t>
        <a:bodyPr/>
        <a:lstStyle/>
        <a:p>
          <a:endParaRPr lang="en-US"/>
        </a:p>
      </dgm:t>
    </dgm:pt>
    <dgm:pt modelId="{2C7B0B92-2175-47DA-9ED4-0AC2B13DE5AB}" type="sibTrans" cxnId="{BB906370-6564-4F6A-AE34-7E205956881D}">
      <dgm:prSet/>
      <dgm:spPr/>
      <dgm:t>
        <a:bodyPr/>
        <a:lstStyle/>
        <a:p>
          <a:endParaRPr lang="en-US"/>
        </a:p>
      </dgm:t>
    </dgm:pt>
    <dgm:pt modelId="{AB82508E-4C73-447C-815F-61900EEFC444}" type="pres">
      <dgm:prSet presAssocID="{56B4F4F8-C6AB-416F-B127-D07F92EA8E03}" presName="root" presStyleCnt="0">
        <dgm:presLayoutVars>
          <dgm:dir/>
          <dgm:resizeHandles val="exact"/>
        </dgm:presLayoutVars>
      </dgm:prSet>
      <dgm:spPr/>
    </dgm:pt>
    <dgm:pt modelId="{9AA19BEB-2A2E-4BDB-9200-598DCA16CC1E}" type="pres">
      <dgm:prSet presAssocID="{4A4C8ACC-00B8-4D86-8541-8735636D0C17}" presName="compNode" presStyleCnt="0"/>
      <dgm:spPr/>
    </dgm:pt>
    <dgm:pt modelId="{9FCBC74A-F76D-42B3-9B4C-954EFCB8F95C}" type="pres">
      <dgm:prSet presAssocID="{4A4C8ACC-00B8-4D86-8541-8735636D0C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DD6CBC38-79BD-43C6-8ED2-94CF8198B2DF}" type="pres">
      <dgm:prSet presAssocID="{4A4C8ACC-00B8-4D86-8541-8735636D0C17}" presName="spaceRect" presStyleCnt="0"/>
      <dgm:spPr/>
    </dgm:pt>
    <dgm:pt modelId="{4E238404-21E3-466B-9990-54744082DC40}" type="pres">
      <dgm:prSet presAssocID="{4A4C8ACC-00B8-4D86-8541-8735636D0C17}" presName="textRect" presStyleLbl="revTx" presStyleIdx="0" presStyleCnt="2">
        <dgm:presLayoutVars>
          <dgm:chMax val="1"/>
          <dgm:chPref val="1"/>
        </dgm:presLayoutVars>
      </dgm:prSet>
      <dgm:spPr/>
    </dgm:pt>
    <dgm:pt modelId="{85D0F477-430E-40CA-9222-052BAC5C4FBA}" type="pres">
      <dgm:prSet presAssocID="{D88975C2-413E-4E9A-BEB1-D39AB368FB16}" presName="sibTrans" presStyleCnt="0"/>
      <dgm:spPr/>
    </dgm:pt>
    <dgm:pt modelId="{3BFB0EFA-3E6A-43A6-A952-58774C218A1B}" type="pres">
      <dgm:prSet presAssocID="{F6302CAA-F7A3-41C5-87CC-F9BBED69F723}" presName="compNode" presStyleCnt="0"/>
      <dgm:spPr/>
    </dgm:pt>
    <dgm:pt modelId="{FA0F2776-E640-473D-8299-CF070BA105E9}" type="pres">
      <dgm:prSet presAssocID="{F6302CAA-F7A3-41C5-87CC-F9BBED69F7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6DD928EA-77CE-4611-8099-8693555EF51C}" type="pres">
      <dgm:prSet presAssocID="{F6302CAA-F7A3-41C5-87CC-F9BBED69F723}" presName="spaceRect" presStyleCnt="0"/>
      <dgm:spPr/>
    </dgm:pt>
    <dgm:pt modelId="{5338F8F1-08B9-4C95-985A-288221C59D10}" type="pres">
      <dgm:prSet presAssocID="{F6302CAA-F7A3-41C5-87CC-F9BBED69F723}" presName="textRect" presStyleLbl="revTx" presStyleIdx="1" presStyleCnt="2">
        <dgm:presLayoutVars>
          <dgm:chMax val="1"/>
          <dgm:chPref val="1"/>
        </dgm:presLayoutVars>
      </dgm:prSet>
      <dgm:spPr/>
    </dgm:pt>
  </dgm:ptLst>
  <dgm:cxnLst>
    <dgm:cxn modelId="{8D01526A-2E59-4E35-91C2-9265F026B05F}" srcId="{56B4F4F8-C6AB-416F-B127-D07F92EA8E03}" destId="{4A4C8ACC-00B8-4D86-8541-8735636D0C17}" srcOrd="0" destOrd="0" parTransId="{ACA24934-A0C2-439D-AB83-13EA5942B0B7}" sibTransId="{D88975C2-413E-4E9A-BEB1-D39AB368FB16}"/>
    <dgm:cxn modelId="{BB906370-6564-4F6A-AE34-7E205956881D}" srcId="{56B4F4F8-C6AB-416F-B127-D07F92EA8E03}" destId="{F6302CAA-F7A3-41C5-87CC-F9BBED69F723}" srcOrd="1" destOrd="0" parTransId="{74FB8943-7A34-4668-B2C8-FA437665D5FC}" sibTransId="{2C7B0B92-2175-47DA-9ED4-0AC2B13DE5AB}"/>
    <dgm:cxn modelId="{46EC25D7-8165-451B-B987-FDD4C658203C}" type="presOf" srcId="{56B4F4F8-C6AB-416F-B127-D07F92EA8E03}" destId="{AB82508E-4C73-447C-815F-61900EEFC444}" srcOrd="0" destOrd="0" presId="urn:microsoft.com/office/officeart/2018/2/layout/IconLabelList"/>
    <dgm:cxn modelId="{D052BAE1-B457-46BB-A3E6-576DB1040202}" type="presOf" srcId="{F6302CAA-F7A3-41C5-87CC-F9BBED69F723}" destId="{5338F8F1-08B9-4C95-985A-288221C59D10}" srcOrd="0" destOrd="0" presId="urn:microsoft.com/office/officeart/2018/2/layout/IconLabelList"/>
    <dgm:cxn modelId="{23A2B8FD-5F4E-46B0-A4C3-BA3D5116CBED}" type="presOf" srcId="{4A4C8ACC-00B8-4D86-8541-8735636D0C17}" destId="{4E238404-21E3-466B-9990-54744082DC40}" srcOrd="0" destOrd="0" presId="urn:microsoft.com/office/officeart/2018/2/layout/IconLabelList"/>
    <dgm:cxn modelId="{8ECFA412-9581-4F77-ADEA-6B41112D763E}" type="presParOf" srcId="{AB82508E-4C73-447C-815F-61900EEFC444}" destId="{9AA19BEB-2A2E-4BDB-9200-598DCA16CC1E}" srcOrd="0" destOrd="0" presId="urn:microsoft.com/office/officeart/2018/2/layout/IconLabelList"/>
    <dgm:cxn modelId="{0B596112-13C1-4712-82F6-8AEA548FD9A4}" type="presParOf" srcId="{9AA19BEB-2A2E-4BDB-9200-598DCA16CC1E}" destId="{9FCBC74A-F76D-42B3-9B4C-954EFCB8F95C}" srcOrd="0" destOrd="0" presId="urn:microsoft.com/office/officeart/2018/2/layout/IconLabelList"/>
    <dgm:cxn modelId="{8AE36A0E-BC16-4000-BBF1-8255B39611BB}" type="presParOf" srcId="{9AA19BEB-2A2E-4BDB-9200-598DCA16CC1E}" destId="{DD6CBC38-79BD-43C6-8ED2-94CF8198B2DF}" srcOrd="1" destOrd="0" presId="urn:microsoft.com/office/officeart/2018/2/layout/IconLabelList"/>
    <dgm:cxn modelId="{869C8432-91AC-4F2F-8011-C15D3B5F0182}" type="presParOf" srcId="{9AA19BEB-2A2E-4BDB-9200-598DCA16CC1E}" destId="{4E238404-21E3-466B-9990-54744082DC40}" srcOrd="2" destOrd="0" presId="urn:microsoft.com/office/officeart/2018/2/layout/IconLabelList"/>
    <dgm:cxn modelId="{B7750005-1E2E-45C7-BD73-746F1407FAB9}" type="presParOf" srcId="{AB82508E-4C73-447C-815F-61900EEFC444}" destId="{85D0F477-430E-40CA-9222-052BAC5C4FBA}" srcOrd="1" destOrd="0" presId="urn:microsoft.com/office/officeart/2018/2/layout/IconLabelList"/>
    <dgm:cxn modelId="{8C08279C-6ED7-422A-9720-A41967B62451}" type="presParOf" srcId="{AB82508E-4C73-447C-815F-61900EEFC444}" destId="{3BFB0EFA-3E6A-43A6-A952-58774C218A1B}" srcOrd="2" destOrd="0" presId="urn:microsoft.com/office/officeart/2018/2/layout/IconLabelList"/>
    <dgm:cxn modelId="{B87A2742-86FA-4829-9D7A-FA0FEDD6E558}" type="presParOf" srcId="{3BFB0EFA-3E6A-43A6-A952-58774C218A1B}" destId="{FA0F2776-E640-473D-8299-CF070BA105E9}" srcOrd="0" destOrd="0" presId="urn:microsoft.com/office/officeart/2018/2/layout/IconLabelList"/>
    <dgm:cxn modelId="{5E1FFD05-BACD-491C-BCCE-202D16C8969B}" type="presParOf" srcId="{3BFB0EFA-3E6A-43A6-A952-58774C218A1B}" destId="{6DD928EA-77CE-4611-8099-8693555EF51C}" srcOrd="1" destOrd="0" presId="urn:microsoft.com/office/officeart/2018/2/layout/IconLabelList"/>
    <dgm:cxn modelId="{FC439717-38BD-4CAC-9631-E8FD7E97A2DD}" type="presParOf" srcId="{3BFB0EFA-3E6A-43A6-A952-58774C218A1B}" destId="{5338F8F1-08B9-4C95-985A-288221C59D1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CBB05E1-AE33-49E0-9E96-A8EFD14EC64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CA4AD9-593D-4616-A599-2A7929E3AA5E}">
      <dgm:prSet/>
      <dgm:spPr/>
      <dgm:t>
        <a:bodyPr/>
        <a:lstStyle/>
        <a:p>
          <a:pPr rtl="0">
            <a:lnSpc>
              <a:spcPct val="100000"/>
            </a:lnSpc>
          </a:pPr>
          <a:r>
            <a:rPr lang="en-US" b="1" dirty="0"/>
            <a:t>A SQL query depicting</a:t>
          </a:r>
          <a:r>
            <a:rPr lang="en-US" dirty="0"/>
            <a:t> </a:t>
          </a:r>
          <a:r>
            <a:rPr lang="en-US" b="1" dirty="0">
              <a:latin typeface="Calibri Light" panose="020F0302020204030204"/>
            </a:rPr>
            <a:t>the number of successful landing outcomes from 2010-06-04 to 2017-03-20</a:t>
          </a:r>
        </a:p>
      </dgm:t>
    </dgm:pt>
    <dgm:pt modelId="{9355C3FE-B605-4A52-83AE-1E6C1408E9F6}" type="parTrans" cxnId="{F4766F6F-D105-4AE5-9678-E973671A7884}">
      <dgm:prSet/>
      <dgm:spPr/>
      <dgm:t>
        <a:bodyPr/>
        <a:lstStyle/>
        <a:p>
          <a:endParaRPr lang="en-US"/>
        </a:p>
      </dgm:t>
    </dgm:pt>
    <dgm:pt modelId="{DAB1F813-2208-4A2D-BA76-6B7605A0645D}" type="sibTrans" cxnId="{F4766F6F-D105-4AE5-9678-E973671A7884}">
      <dgm:prSet/>
      <dgm:spPr/>
      <dgm:t>
        <a:bodyPr/>
        <a:lstStyle/>
        <a:p>
          <a:endParaRPr lang="en-US"/>
        </a:p>
      </dgm:t>
    </dgm:pt>
    <dgm:pt modelId="{01853FF3-6E25-4DD5-B18B-51456E38431D}">
      <dgm:prSet phldr="0"/>
      <dgm:spPr/>
      <dgm:t>
        <a:bodyPr/>
        <a:lstStyle/>
        <a:p>
          <a:pPr rtl="0">
            <a:lnSpc>
              <a:spcPct val="100000"/>
            </a:lnSpc>
          </a:pPr>
          <a:r>
            <a:rPr lang="en-US" b="1" dirty="0">
              <a:latin typeface="Calibri Light" panose="020F0302020204030204"/>
            </a:rPr>
            <a:t>As you can</a:t>
          </a:r>
          <a:r>
            <a:rPr lang="en-US" b="1" dirty="0"/>
            <a:t> see, </a:t>
          </a:r>
          <a:r>
            <a:rPr lang="en-US" b="1" dirty="0">
              <a:latin typeface="Calibri Light" panose="020F0302020204030204"/>
            </a:rPr>
            <a:t>the ground pad and drone ship success contribute to less than half the total success each</a:t>
          </a:r>
          <a:endParaRPr lang="en-US" b="1" dirty="0"/>
        </a:p>
      </dgm:t>
    </dgm:pt>
    <dgm:pt modelId="{AC92AECD-E182-446A-9622-7923EE799122}" type="parTrans" cxnId="{CDE1A16B-01EA-450F-A0E5-B625C793B78A}">
      <dgm:prSet/>
      <dgm:spPr/>
    </dgm:pt>
    <dgm:pt modelId="{B7195DF1-ECDB-49A1-BF97-4416DA42ABB0}" type="sibTrans" cxnId="{CDE1A16B-01EA-450F-A0E5-B625C793B78A}">
      <dgm:prSet/>
      <dgm:spPr/>
    </dgm:pt>
    <dgm:pt modelId="{BC37A0D2-2E43-4C8C-9BD9-F70C483C8BE6}" type="pres">
      <dgm:prSet presAssocID="{6CBB05E1-AE33-49E0-9E96-A8EFD14EC64F}" presName="root" presStyleCnt="0">
        <dgm:presLayoutVars>
          <dgm:dir/>
          <dgm:resizeHandles val="exact"/>
        </dgm:presLayoutVars>
      </dgm:prSet>
      <dgm:spPr/>
    </dgm:pt>
    <dgm:pt modelId="{796AC885-7685-4C92-B0DE-B5A3ED9E4A93}" type="pres">
      <dgm:prSet presAssocID="{4ACA4AD9-593D-4616-A599-2A7929E3AA5E}" presName="compNode" presStyleCnt="0"/>
      <dgm:spPr/>
    </dgm:pt>
    <dgm:pt modelId="{19968F03-8A76-4289-8708-C8CE04ED82AF}" type="pres">
      <dgm:prSet presAssocID="{4ACA4AD9-593D-4616-A599-2A7929E3AA5E}" presName="bgRect" presStyleLbl="bgShp" presStyleIdx="0" presStyleCnt="2"/>
      <dgm:spPr/>
    </dgm:pt>
    <dgm:pt modelId="{0E349F16-36F6-40FC-B502-A7A0FD934D45}" type="pres">
      <dgm:prSet presAssocID="{4ACA4AD9-593D-4616-A599-2A7929E3A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C39685C-3067-46DB-9169-830BA0002D15}" type="pres">
      <dgm:prSet presAssocID="{4ACA4AD9-593D-4616-A599-2A7929E3AA5E}" presName="spaceRect" presStyleCnt="0"/>
      <dgm:spPr/>
    </dgm:pt>
    <dgm:pt modelId="{7838D457-85B1-4707-A394-F486D54C0E0C}" type="pres">
      <dgm:prSet presAssocID="{4ACA4AD9-593D-4616-A599-2A7929E3AA5E}" presName="parTx" presStyleLbl="revTx" presStyleIdx="0" presStyleCnt="2">
        <dgm:presLayoutVars>
          <dgm:chMax val="0"/>
          <dgm:chPref val="0"/>
        </dgm:presLayoutVars>
      </dgm:prSet>
      <dgm:spPr/>
    </dgm:pt>
    <dgm:pt modelId="{65927847-3192-4349-9393-4B48DE467E56}" type="pres">
      <dgm:prSet presAssocID="{DAB1F813-2208-4A2D-BA76-6B7605A0645D}" presName="sibTrans" presStyleCnt="0"/>
      <dgm:spPr/>
    </dgm:pt>
    <dgm:pt modelId="{230ECC6B-E8D3-461E-A4FE-528C823F7757}" type="pres">
      <dgm:prSet presAssocID="{01853FF3-6E25-4DD5-B18B-51456E38431D}" presName="compNode" presStyleCnt="0"/>
      <dgm:spPr/>
    </dgm:pt>
    <dgm:pt modelId="{5562557F-C62F-4E6A-A246-DAC9C76EC3CB}" type="pres">
      <dgm:prSet presAssocID="{01853FF3-6E25-4DD5-B18B-51456E38431D}" presName="bgRect" presStyleLbl="bgShp" presStyleIdx="1" presStyleCnt="2"/>
      <dgm:spPr/>
    </dgm:pt>
    <dgm:pt modelId="{EBE1DEE2-A678-4D46-A7AD-3B75188A1C5E}" type="pres">
      <dgm:prSet presAssocID="{01853FF3-6E25-4DD5-B18B-51456E38431D}" presName="iconRect" presStyleLbl="node1" presStyleIdx="1" presStyleCnt="2"/>
      <dgm:spPr/>
    </dgm:pt>
    <dgm:pt modelId="{695D892A-8C3A-42B9-AC71-9C3C6611BBDB}" type="pres">
      <dgm:prSet presAssocID="{01853FF3-6E25-4DD5-B18B-51456E38431D}" presName="spaceRect" presStyleCnt="0"/>
      <dgm:spPr/>
    </dgm:pt>
    <dgm:pt modelId="{37D512D8-CF31-459B-BCE1-99A4FE645BDE}" type="pres">
      <dgm:prSet presAssocID="{01853FF3-6E25-4DD5-B18B-51456E38431D}" presName="parTx" presStyleLbl="revTx" presStyleIdx="1" presStyleCnt="2">
        <dgm:presLayoutVars>
          <dgm:chMax val="0"/>
          <dgm:chPref val="0"/>
        </dgm:presLayoutVars>
      </dgm:prSet>
      <dgm:spPr/>
    </dgm:pt>
  </dgm:ptLst>
  <dgm:cxnLst>
    <dgm:cxn modelId="{CFFB6323-9F9A-4DC3-8FF2-AF6D997EBFCB}" type="presOf" srcId="{6CBB05E1-AE33-49E0-9E96-A8EFD14EC64F}" destId="{BC37A0D2-2E43-4C8C-9BD9-F70C483C8BE6}" srcOrd="0" destOrd="0" presId="urn:microsoft.com/office/officeart/2018/2/layout/IconVerticalSolidList"/>
    <dgm:cxn modelId="{CDE1A16B-01EA-450F-A0E5-B625C793B78A}" srcId="{6CBB05E1-AE33-49E0-9E96-A8EFD14EC64F}" destId="{01853FF3-6E25-4DD5-B18B-51456E38431D}" srcOrd="1" destOrd="0" parTransId="{AC92AECD-E182-446A-9622-7923EE799122}" sibTransId="{B7195DF1-ECDB-49A1-BF97-4416DA42ABB0}"/>
    <dgm:cxn modelId="{F4766F6F-D105-4AE5-9678-E973671A7884}" srcId="{6CBB05E1-AE33-49E0-9E96-A8EFD14EC64F}" destId="{4ACA4AD9-593D-4616-A599-2A7929E3AA5E}" srcOrd="0" destOrd="0" parTransId="{9355C3FE-B605-4A52-83AE-1E6C1408E9F6}" sibTransId="{DAB1F813-2208-4A2D-BA76-6B7605A0645D}"/>
    <dgm:cxn modelId="{51910A59-3F8C-46C8-98D1-4935174BBC7D}" type="presOf" srcId="{01853FF3-6E25-4DD5-B18B-51456E38431D}" destId="{37D512D8-CF31-459B-BCE1-99A4FE645BDE}" srcOrd="0" destOrd="0" presId="urn:microsoft.com/office/officeart/2018/2/layout/IconVerticalSolidList"/>
    <dgm:cxn modelId="{8A70DBFA-42D0-4691-B795-12FA751C14CA}" type="presOf" srcId="{4ACA4AD9-593D-4616-A599-2A7929E3AA5E}" destId="{7838D457-85B1-4707-A394-F486D54C0E0C}" srcOrd="0" destOrd="0" presId="urn:microsoft.com/office/officeart/2018/2/layout/IconVerticalSolidList"/>
    <dgm:cxn modelId="{7F48BBB7-8D3D-4410-BF29-63C373858EC9}" type="presParOf" srcId="{BC37A0D2-2E43-4C8C-9BD9-F70C483C8BE6}" destId="{796AC885-7685-4C92-B0DE-B5A3ED9E4A93}" srcOrd="0" destOrd="0" presId="urn:microsoft.com/office/officeart/2018/2/layout/IconVerticalSolidList"/>
    <dgm:cxn modelId="{848CE341-F3F9-43EC-81C8-289D9174DEB5}" type="presParOf" srcId="{796AC885-7685-4C92-B0DE-B5A3ED9E4A93}" destId="{19968F03-8A76-4289-8708-C8CE04ED82AF}" srcOrd="0" destOrd="0" presId="urn:microsoft.com/office/officeart/2018/2/layout/IconVerticalSolidList"/>
    <dgm:cxn modelId="{EDB1EC6D-5F50-4B6E-A36B-07E461C3A3AB}" type="presParOf" srcId="{796AC885-7685-4C92-B0DE-B5A3ED9E4A93}" destId="{0E349F16-36F6-40FC-B502-A7A0FD934D45}" srcOrd="1" destOrd="0" presId="urn:microsoft.com/office/officeart/2018/2/layout/IconVerticalSolidList"/>
    <dgm:cxn modelId="{40482D3D-9B7F-474A-9653-143C638571DD}" type="presParOf" srcId="{796AC885-7685-4C92-B0DE-B5A3ED9E4A93}" destId="{3C39685C-3067-46DB-9169-830BA0002D15}" srcOrd="2" destOrd="0" presId="urn:microsoft.com/office/officeart/2018/2/layout/IconVerticalSolidList"/>
    <dgm:cxn modelId="{7DDD1F61-017C-40E8-BA8A-C0BE278BB85F}" type="presParOf" srcId="{796AC885-7685-4C92-B0DE-B5A3ED9E4A93}" destId="{7838D457-85B1-4707-A394-F486D54C0E0C}" srcOrd="3" destOrd="0" presId="urn:microsoft.com/office/officeart/2018/2/layout/IconVerticalSolidList"/>
    <dgm:cxn modelId="{BC8DC08E-B010-415B-B54E-6F83FBF37A72}" type="presParOf" srcId="{BC37A0D2-2E43-4C8C-9BD9-F70C483C8BE6}" destId="{65927847-3192-4349-9393-4B48DE467E56}" srcOrd="1" destOrd="0" presId="urn:microsoft.com/office/officeart/2018/2/layout/IconVerticalSolidList"/>
    <dgm:cxn modelId="{7B846E1D-4882-443F-856C-C9F814D8FD82}" type="presParOf" srcId="{BC37A0D2-2E43-4C8C-9BD9-F70C483C8BE6}" destId="{230ECC6B-E8D3-461E-A4FE-528C823F7757}" srcOrd="2" destOrd="0" presId="urn:microsoft.com/office/officeart/2018/2/layout/IconVerticalSolidList"/>
    <dgm:cxn modelId="{CFA9786E-A54F-402C-A282-12B4350519FE}" type="presParOf" srcId="{230ECC6B-E8D3-461E-A4FE-528C823F7757}" destId="{5562557F-C62F-4E6A-A246-DAC9C76EC3CB}" srcOrd="0" destOrd="0" presId="urn:microsoft.com/office/officeart/2018/2/layout/IconVerticalSolidList"/>
    <dgm:cxn modelId="{D1623694-D83D-4F60-B1D7-D0A9F2E8ABC6}" type="presParOf" srcId="{230ECC6B-E8D3-461E-A4FE-528C823F7757}" destId="{EBE1DEE2-A678-4D46-A7AD-3B75188A1C5E}" srcOrd="1" destOrd="0" presId="urn:microsoft.com/office/officeart/2018/2/layout/IconVerticalSolidList"/>
    <dgm:cxn modelId="{4338D6E8-DC6A-407E-A88D-86E7A9848181}" type="presParOf" srcId="{230ECC6B-E8D3-461E-A4FE-528C823F7757}" destId="{695D892A-8C3A-42B9-AC71-9C3C6611BBDB}" srcOrd="2" destOrd="0" presId="urn:microsoft.com/office/officeart/2018/2/layout/IconVerticalSolidList"/>
    <dgm:cxn modelId="{CE124257-EF82-4195-98D2-EAA1F9BFA4B9}" type="presParOf" srcId="{230ECC6B-E8D3-461E-A4FE-528C823F7757}" destId="{37D512D8-CF31-459B-BCE1-99A4FE645B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2515683-B196-4A31-9813-74F4190BBFF5}"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B9AB94C7-BBCA-40A8-A5B7-3FC68A26322D}">
      <dgm:prSet/>
      <dgm:spPr/>
      <dgm:t>
        <a:bodyPr/>
        <a:lstStyle/>
        <a:p>
          <a:r>
            <a:rPr lang="en-US" dirty="0"/>
            <a:t>In the below map you can see the locations of the launch sites. They are marked by black dots.</a:t>
          </a:r>
        </a:p>
      </dgm:t>
    </dgm:pt>
    <dgm:pt modelId="{B557A9CF-BF0F-4162-9DAA-7C7C951CA0B2}" type="parTrans" cxnId="{59784D5E-4B62-48B8-85C9-DF6A5BFA420F}">
      <dgm:prSet/>
      <dgm:spPr/>
      <dgm:t>
        <a:bodyPr/>
        <a:lstStyle/>
        <a:p>
          <a:endParaRPr lang="en-US"/>
        </a:p>
      </dgm:t>
    </dgm:pt>
    <dgm:pt modelId="{FDAA3535-A392-4027-85F1-949C8377F11F}" type="sibTrans" cxnId="{59784D5E-4B62-48B8-85C9-DF6A5BFA420F}">
      <dgm:prSet/>
      <dgm:spPr/>
      <dgm:t>
        <a:bodyPr/>
        <a:lstStyle/>
        <a:p>
          <a:endParaRPr lang="en-US"/>
        </a:p>
      </dgm:t>
    </dgm:pt>
    <dgm:pt modelId="{21EAE7B6-C8D1-46DE-B5F2-D289EBFD3F5E}">
      <dgm:prSet/>
      <dgm:spPr/>
      <dgm:t>
        <a:bodyPr/>
        <a:lstStyle/>
        <a:p>
          <a:r>
            <a:rPr lang="en-US" dirty="0"/>
            <a:t>There are only two visible because </a:t>
          </a:r>
          <a:r>
            <a:rPr lang="en-US" dirty="0">
              <a:latin typeface="Calibri Light" panose="020F0302020204030204"/>
            </a:rPr>
            <a:t>three</a:t>
          </a:r>
          <a:r>
            <a:rPr lang="en-US" dirty="0"/>
            <a:t> of the launch sites are actually right next to each other</a:t>
          </a:r>
        </a:p>
      </dgm:t>
    </dgm:pt>
    <dgm:pt modelId="{AB17A490-2DA5-48D9-BA8A-47945C844E3F}" type="parTrans" cxnId="{EB48FADB-27DC-4A15-A96B-3B1E8809CCC8}">
      <dgm:prSet/>
      <dgm:spPr/>
      <dgm:t>
        <a:bodyPr/>
        <a:lstStyle/>
        <a:p>
          <a:endParaRPr lang="en-US"/>
        </a:p>
      </dgm:t>
    </dgm:pt>
    <dgm:pt modelId="{F71507D7-3169-44B0-8C07-DC8C6CDFB6A4}" type="sibTrans" cxnId="{EB48FADB-27DC-4A15-A96B-3B1E8809CCC8}">
      <dgm:prSet/>
      <dgm:spPr/>
      <dgm:t>
        <a:bodyPr/>
        <a:lstStyle/>
        <a:p>
          <a:endParaRPr lang="en-US"/>
        </a:p>
      </dgm:t>
    </dgm:pt>
    <dgm:pt modelId="{AAAD12A0-7D59-4DFC-BE81-94C1CFA7AA0F}">
      <dgm:prSet/>
      <dgm:spPr/>
      <dgm:t>
        <a:bodyPr/>
        <a:lstStyle/>
        <a:p>
          <a:r>
            <a:rPr lang="en-US" dirty="0"/>
            <a:t>Something to note about these launch sites is that they are all near the water and away from cities</a:t>
          </a:r>
        </a:p>
      </dgm:t>
    </dgm:pt>
    <dgm:pt modelId="{8B50BCBB-6B11-436C-A975-5C88B789B936}" type="parTrans" cxnId="{BBEF976F-B87F-444E-AB3E-7A9C74A8C220}">
      <dgm:prSet/>
      <dgm:spPr/>
      <dgm:t>
        <a:bodyPr/>
        <a:lstStyle/>
        <a:p>
          <a:endParaRPr lang="en-US"/>
        </a:p>
      </dgm:t>
    </dgm:pt>
    <dgm:pt modelId="{40F0F271-9B3F-4E10-AB0B-71E573B0D993}" type="sibTrans" cxnId="{BBEF976F-B87F-444E-AB3E-7A9C74A8C220}">
      <dgm:prSet/>
      <dgm:spPr/>
      <dgm:t>
        <a:bodyPr/>
        <a:lstStyle/>
        <a:p>
          <a:endParaRPr lang="en-US"/>
        </a:p>
      </dgm:t>
    </dgm:pt>
    <dgm:pt modelId="{CFEAF5FE-B631-486D-87BB-A465932E63E7}" type="pres">
      <dgm:prSet presAssocID="{F2515683-B196-4A31-9813-74F4190BBFF5}" presName="hierChild1" presStyleCnt="0">
        <dgm:presLayoutVars>
          <dgm:chPref val="1"/>
          <dgm:dir/>
          <dgm:animOne val="branch"/>
          <dgm:animLvl val="lvl"/>
          <dgm:resizeHandles/>
        </dgm:presLayoutVars>
      </dgm:prSet>
      <dgm:spPr/>
    </dgm:pt>
    <dgm:pt modelId="{8126EB75-4D9A-47E0-A311-6265AF32BC4D}" type="pres">
      <dgm:prSet presAssocID="{B9AB94C7-BBCA-40A8-A5B7-3FC68A26322D}" presName="hierRoot1" presStyleCnt="0"/>
      <dgm:spPr/>
    </dgm:pt>
    <dgm:pt modelId="{A2D9BBBB-909B-445A-8170-41900F013F8D}" type="pres">
      <dgm:prSet presAssocID="{B9AB94C7-BBCA-40A8-A5B7-3FC68A26322D}" presName="composite" presStyleCnt="0"/>
      <dgm:spPr/>
    </dgm:pt>
    <dgm:pt modelId="{6C705F6E-F598-4C65-A6CC-EA1C3A3D4740}" type="pres">
      <dgm:prSet presAssocID="{B9AB94C7-BBCA-40A8-A5B7-3FC68A26322D}" presName="background" presStyleLbl="node0" presStyleIdx="0" presStyleCnt="3"/>
      <dgm:spPr/>
    </dgm:pt>
    <dgm:pt modelId="{6F03D702-61B4-4B8F-A363-98523A4E451C}" type="pres">
      <dgm:prSet presAssocID="{B9AB94C7-BBCA-40A8-A5B7-3FC68A26322D}" presName="text" presStyleLbl="fgAcc0" presStyleIdx="0" presStyleCnt="3">
        <dgm:presLayoutVars>
          <dgm:chPref val="3"/>
        </dgm:presLayoutVars>
      </dgm:prSet>
      <dgm:spPr/>
    </dgm:pt>
    <dgm:pt modelId="{7E3B6391-9C3A-4FFC-8CB6-3AC79660EB15}" type="pres">
      <dgm:prSet presAssocID="{B9AB94C7-BBCA-40A8-A5B7-3FC68A26322D}" presName="hierChild2" presStyleCnt="0"/>
      <dgm:spPr/>
    </dgm:pt>
    <dgm:pt modelId="{A849A0BA-41D2-4317-97D7-27B19302B913}" type="pres">
      <dgm:prSet presAssocID="{21EAE7B6-C8D1-46DE-B5F2-D289EBFD3F5E}" presName="hierRoot1" presStyleCnt="0"/>
      <dgm:spPr/>
    </dgm:pt>
    <dgm:pt modelId="{EC059A41-7CC3-4453-B93E-C905D9D19820}" type="pres">
      <dgm:prSet presAssocID="{21EAE7B6-C8D1-46DE-B5F2-D289EBFD3F5E}" presName="composite" presStyleCnt="0"/>
      <dgm:spPr/>
    </dgm:pt>
    <dgm:pt modelId="{D77E06EA-AF1C-408C-A9DA-10772C019E16}" type="pres">
      <dgm:prSet presAssocID="{21EAE7B6-C8D1-46DE-B5F2-D289EBFD3F5E}" presName="background" presStyleLbl="node0" presStyleIdx="1" presStyleCnt="3"/>
      <dgm:spPr/>
    </dgm:pt>
    <dgm:pt modelId="{F991B8CE-CEBD-4F7D-9851-0348AF6A321A}" type="pres">
      <dgm:prSet presAssocID="{21EAE7B6-C8D1-46DE-B5F2-D289EBFD3F5E}" presName="text" presStyleLbl="fgAcc0" presStyleIdx="1" presStyleCnt="3">
        <dgm:presLayoutVars>
          <dgm:chPref val="3"/>
        </dgm:presLayoutVars>
      </dgm:prSet>
      <dgm:spPr/>
    </dgm:pt>
    <dgm:pt modelId="{CABBDD4F-4742-4603-8489-B25B98736DD7}" type="pres">
      <dgm:prSet presAssocID="{21EAE7B6-C8D1-46DE-B5F2-D289EBFD3F5E}" presName="hierChild2" presStyleCnt="0"/>
      <dgm:spPr/>
    </dgm:pt>
    <dgm:pt modelId="{BDF18621-A406-43DC-B48C-86118E7FA631}" type="pres">
      <dgm:prSet presAssocID="{AAAD12A0-7D59-4DFC-BE81-94C1CFA7AA0F}" presName="hierRoot1" presStyleCnt="0"/>
      <dgm:spPr/>
    </dgm:pt>
    <dgm:pt modelId="{66A40893-D2BC-40CC-A68C-4621D6BF6118}" type="pres">
      <dgm:prSet presAssocID="{AAAD12A0-7D59-4DFC-BE81-94C1CFA7AA0F}" presName="composite" presStyleCnt="0"/>
      <dgm:spPr/>
    </dgm:pt>
    <dgm:pt modelId="{2269FA8A-4E26-4C74-832A-365E9AD14126}" type="pres">
      <dgm:prSet presAssocID="{AAAD12A0-7D59-4DFC-BE81-94C1CFA7AA0F}" presName="background" presStyleLbl="node0" presStyleIdx="2" presStyleCnt="3"/>
      <dgm:spPr/>
    </dgm:pt>
    <dgm:pt modelId="{29703C6E-BFA9-4056-BC70-C0BEED471939}" type="pres">
      <dgm:prSet presAssocID="{AAAD12A0-7D59-4DFC-BE81-94C1CFA7AA0F}" presName="text" presStyleLbl="fgAcc0" presStyleIdx="2" presStyleCnt="3">
        <dgm:presLayoutVars>
          <dgm:chPref val="3"/>
        </dgm:presLayoutVars>
      </dgm:prSet>
      <dgm:spPr/>
    </dgm:pt>
    <dgm:pt modelId="{14098280-DFE0-4767-95D9-4ADFFA44B4FD}" type="pres">
      <dgm:prSet presAssocID="{AAAD12A0-7D59-4DFC-BE81-94C1CFA7AA0F}" presName="hierChild2" presStyleCnt="0"/>
      <dgm:spPr/>
    </dgm:pt>
  </dgm:ptLst>
  <dgm:cxnLst>
    <dgm:cxn modelId="{D7C8CD0A-8E17-4748-BC62-28B72A38992F}" type="presOf" srcId="{AAAD12A0-7D59-4DFC-BE81-94C1CFA7AA0F}" destId="{29703C6E-BFA9-4056-BC70-C0BEED471939}" srcOrd="0" destOrd="0" presId="urn:microsoft.com/office/officeart/2005/8/layout/hierarchy1"/>
    <dgm:cxn modelId="{D268F13C-F0E0-4270-8178-9C4DCE4AD320}" type="presOf" srcId="{B9AB94C7-BBCA-40A8-A5B7-3FC68A26322D}" destId="{6F03D702-61B4-4B8F-A363-98523A4E451C}" srcOrd="0" destOrd="0" presId="urn:microsoft.com/office/officeart/2005/8/layout/hierarchy1"/>
    <dgm:cxn modelId="{59784D5E-4B62-48B8-85C9-DF6A5BFA420F}" srcId="{F2515683-B196-4A31-9813-74F4190BBFF5}" destId="{B9AB94C7-BBCA-40A8-A5B7-3FC68A26322D}" srcOrd="0" destOrd="0" parTransId="{B557A9CF-BF0F-4162-9DAA-7C7C951CA0B2}" sibTransId="{FDAA3535-A392-4027-85F1-949C8377F11F}"/>
    <dgm:cxn modelId="{BBEF976F-B87F-444E-AB3E-7A9C74A8C220}" srcId="{F2515683-B196-4A31-9813-74F4190BBFF5}" destId="{AAAD12A0-7D59-4DFC-BE81-94C1CFA7AA0F}" srcOrd="2" destOrd="0" parTransId="{8B50BCBB-6B11-436C-A975-5C88B789B936}" sibTransId="{40F0F271-9B3F-4E10-AB0B-71E573B0D993}"/>
    <dgm:cxn modelId="{622BD195-C69E-486F-B570-855E8D6B41DA}" type="presOf" srcId="{21EAE7B6-C8D1-46DE-B5F2-D289EBFD3F5E}" destId="{F991B8CE-CEBD-4F7D-9851-0348AF6A321A}" srcOrd="0" destOrd="0" presId="urn:microsoft.com/office/officeart/2005/8/layout/hierarchy1"/>
    <dgm:cxn modelId="{5EE234D5-3077-482E-A030-A3BEFB68C340}" type="presOf" srcId="{F2515683-B196-4A31-9813-74F4190BBFF5}" destId="{CFEAF5FE-B631-486D-87BB-A465932E63E7}" srcOrd="0" destOrd="0" presId="urn:microsoft.com/office/officeart/2005/8/layout/hierarchy1"/>
    <dgm:cxn modelId="{EB48FADB-27DC-4A15-A96B-3B1E8809CCC8}" srcId="{F2515683-B196-4A31-9813-74F4190BBFF5}" destId="{21EAE7B6-C8D1-46DE-B5F2-D289EBFD3F5E}" srcOrd="1" destOrd="0" parTransId="{AB17A490-2DA5-48D9-BA8A-47945C844E3F}" sibTransId="{F71507D7-3169-44B0-8C07-DC8C6CDFB6A4}"/>
    <dgm:cxn modelId="{64118E8E-02DD-493C-8792-CCB81AEBCCE8}" type="presParOf" srcId="{CFEAF5FE-B631-486D-87BB-A465932E63E7}" destId="{8126EB75-4D9A-47E0-A311-6265AF32BC4D}" srcOrd="0" destOrd="0" presId="urn:microsoft.com/office/officeart/2005/8/layout/hierarchy1"/>
    <dgm:cxn modelId="{6B3D8E08-2A90-405B-9B4E-D06A032907C8}" type="presParOf" srcId="{8126EB75-4D9A-47E0-A311-6265AF32BC4D}" destId="{A2D9BBBB-909B-445A-8170-41900F013F8D}" srcOrd="0" destOrd="0" presId="urn:microsoft.com/office/officeart/2005/8/layout/hierarchy1"/>
    <dgm:cxn modelId="{0E8D6943-3DDE-4DBC-AEF2-7D3FF2B1F263}" type="presParOf" srcId="{A2D9BBBB-909B-445A-8170-41900F013F8D}" destId="{6C705F6E-F598-4C65-A6CC-EA1C3A3D4740}" srcOrd="0" destOrd="0" presId="urn:microsoft.com/office/officeart/2005/8/layout/hierarchy1"/>
    <dgm:cxn modelId="{CB02BA26-60B1-485E-A006-983B0BCA2AC7}" type="presParOf" srcId="{A2D9BBBB-909B-445A-8170-41900F013F8D}" destId="{6F03D702-61B4-4B8F-A363-98523A4E451C}" srcOrd="1" destOrd="0" presId="urn:microsoft.com/office/officeart/2005/8/layout/hierarchy1"/>
    <dgm:cxn modelId="{F47B708B-AB02-48B2-9178-A4B04B6F8EBA}" type="presParOf" srcId="{8126EB75-4D9A-47E0-A311-6265AF32BC4D}" destId="{7E3B6391-9C3A-4FFC-8CB6-3AC79660EB15}" srcOrd="1" destOrd="0" presId="urn:microsoft.com/office/officeart/2005/8/layout/hierarchy1"/>
    <dgm:cxn modelId="{B3EBE490-50FB-4466-BFF9-AB05E7AFF54D}" type="presParOf" srcId="{CFEAF5FE-B631-486D-87BB-A465932E63E7}" destId="{A849A0BA-41D2-4317-97D7-27B19302B913}" srcOrd="1" destOrd="0" presId="urn:microsoft.com/office/officeart/2005/8/layout/hierarchy1"/>
    <dgm:cxn modelId="{CE82205B-586F-4B26-833B-CBDE2239D969}" type="presParOf" srcId="{A849A0BA-41D2-4317-97D7-27B19302B913}" destId="{EC059A41-7CC3-4453-B93E-C905D9D19820}" srcOrd="0" destOrd="0" presId="urn:microsoft.com/office/officeart/2005/8/layout/hierarchy1"/>
    <dgm:cxn modelId="{C954DECA-3E62-447B-9ACE-332551280378}" type="presParOf" srcId="{EC059A41-7CC3-4453-B93E-C905D9D19820}" destId="{D77E06EA-AF1C-408C-A9DA-10772C019E16}" srcOrd="0" destOrd="0" presId="urn:microsoft.com/office/officeart/2005/8/layout/hierarchy1"/>
    <dgm:cxn modelId="{0969CD46-6D5F-4358-9BB0-5F6BA8896FDC}" type="presParOf" srcId="{EC059A41-7CC3-4453-B93E-C905D9D19820}" destId="{F991B8CE-CEBD-4F7D-9851-0348AF6A321A}" srcOrd="1" destOrd="0" presId="urn:microsoft.com/office/officeart/2005/8/layout/hierarchy1"/>
    <dgm:cxn modelId="{BA9414B7-6D0E-49B6-A013-7155932CD5D7}" type="presParOf" srcId="{A849A0BA-41D2-4317-97D7-27B19302B913}" destId="{CABBDD4F-4742-4603-8489-B25B98736DD7}" srcOrd="1" destOrd="0" presId="urn:microsoft.com/office/officeart/2005/8/layout/hierarchy1"/>
    <dgm:cxn modelId="{9EBA9967-CCE3-4F06-91CD-E3904F40B023}" type="presParOf" srcId="{CFEAF5FE-B631-486D-87BB-A465932E63E7}" destId="{BDF18621-A406-43DC-B48C-86118E7FA631}" srcOrd="2" destOrd="0" presId="urn:microsoft.com/office/officeart/2005/8/layout/hierarchy1"/>
    <dgm:cxn modelId="{B51E59C6-67FA-4A8A-AFE2-848D72996805}" type="presParOf" srcId="{BDF18621-A406-43DC-B48C-86118E7FA631}" destId="{66A40893-D2BC-40CC-A68C-4621D6BF6118}" srcOrd="0" destOrd="0" presId="urn:microsoft.com/office/officeart/2005/8/layout/hierarchy1"/>
    <dgm:cxn modelId="{F417A492-0AAC-4A28-A7E2-841796749F61}" type="presParOf" srcId="{66A40893-D2BC-40CC-A68C-4621D6BF6118}" destId="{2269FA8A-4E26-4C74-832A-365E9AD14126}" srcOrd="0" destOrd="0" presId="urn:microsoft.com/office/officeart/2005/8/layout/hierarchy1"/>
    <dgm:cxn modelId="{FC37CAED-EF28-4C61-B040-15411810C250}" type="presParOf" srcId="{66A40893-D2BC-40CC-A68C-4621D6BF6118}" destId="{29703C6E-BFA9-4056-BC70-C0BEED471939}" srcOrd="1" destOrd="0" presId="urn:microsoft.com/office/officeart/2005/8/layout/hierarchy1"/>
    <dgm:cxn modelId="{C312E777-89FD-43AB-B7CE-A582F2201FBB}" type="presParOf" srcId="{BDF18621-A406-43DC-B48C-86118E7FA631}" destId="{14098280-DFE0-4767-95D9-4ADFFA44B4F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2515683-B196-4A31-9813-74F4190BBFF5}"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B9AB94C7-BBCA-40A8-A5B7-3FC68A26322D}">
      <dgm:prSet phldr="0"/>
      <dgm:spPr/>
      <dgm:t>
        <a:bodyPr/>
        <a:lstStyle/>
        <a:p>
          <a:pPr rtl="0"/>
          <a:r>
            <a:rPr lang="en-US" dirty="0">
              <a:latin typeface="Calibri Light" panose="020F0302020204030204"/>
            </a:rPr>
            <a:t>Since the launch outcomes occur in the same site, this map has marker clusters to show them</a:t>
          </a:r>
          <a:endParaRPr lang="en-US" dirty="0"/>
        </a:p>
      </dgm:t>
    </dgm:pt>
    <dgm:pt modelId="{B557A9CF-BF0F-4162-9DAA-7C7C951CA0B2}" type="parTrans" cxnId="{59784D5E-4B62-48B8-85C9-DF6A5BFA420F}">
      <dgm:prSet/>
      <dgm:spPr/>
      <dgm:t>
        <a:bodyPr/>
        <a:lstStyle/>
        <a:p>
          <a:endParaRPr lang="en-US"/>
        </a:p>
      </dgm:t>
    </dgm:pt>
    <dgm:pt modelId="{FDAA3535-A392-4027-85F1-949C8377F11F}" type="sibTrans" cxnId="{59784D5E-4B62-48B8-85C9-DF6A5BFA420F}">
      <dgm:prSet/>
      <dgm:spPr/>
      <dgm:t>
        <a:bodyPr/>
        <a:lstStyle/>
        <a:p>
          <a:endParaRPr lang="en-US"/>
        </a:p>
      </dgm:t>
    </dgm:pt>
    <dgm:pt modelId="{21EAE7B6-C8D1-46DE-B5F2-D289EBFD3F5E}">
      <dgm:prSet phldr="0"/>
      <dgm:spPr/>
      <dgm:t>
        <a:bodyPr/>
        <a:lstStyle/>
        <a:p>
          <a:pPr rtl="0"/>
          <a:r>
            <a:rPr lang="en-US" dirty="0">
              <a:latin typeface="Calibri Light" panose="020F0302020204030204"/>
            </a:rPr>
            <a:t>By clicking on a launch site, you will see the launch outcome record in that launch site</a:t>
          </a:r>
          <a:endParaRPr lang="en-US" dirty="0"/>
        </a:p>
      </dgm:t>
    </dgm:pt>
    <dgm:pt modelId="{AB17A490-2DA5-48D9-BA8A-47945C844E3F}" type="parTrans" cxnId="{EB48FADB-27DC-4A15-A96B-3B1E8809CCC8}">
      <dgm:prSet/>
      <dgm:spPr/>
      <dgm:t>
        <a:bodyPr/>
        <a:lstStyle/>
        <a:p>
          <a:endParaRPr lang="en-US"/>
        </a:p>
      </dgm:t>
    </dgm:pt>
    <dgm:pt modelId="{F71507D7-3169-44B0-8C07-DC8C6CDFB6A4}" type="sibTrans" cxnId="{EB48FADB-27DC-4A15-A96B-3B1E8809CCC8}">
      <dgm:prSet/>
      <dgm:spPr/>
      <dgm:t>
        <a:bodyPr/>
        <a:lstStyle/>
        <a:p>
          <a:endParaRPr lang="en-US"/>
        </a:p>
      </dgm:t>
    </dgm:pt>
    <dgm:pt modelId="{AAAD12A0-7D59-4DFC-BE81-94C1CFA7AA0F}">
      <dgm:prSet/>
      <dgm:spPr/>
      <dgm:t>
        <a:bodyPr/>
        <a:lstStyle/>
        <a:p>
          <a:pPr rtl="0"/>
          <a:r>
            <a:rPr lang="en-US" dirty="0">
              <a:latin typeface="Calibri Light" panose="020F0302020204030204"/>
            </a:rPr>
            <a:t>For example, if you click on the CCAFS LC 40 site, you will see the image on the right above</a:t>
          </a:r>
          <a:endParaRPr lang="en-US" dirty="0"/>
        </a:p>
      </dgm:t>
    </dgm:pt>
    <dgm:pt modelId="{8B50BCBB-6B11-436C-A975-5C88B789B936}" type="parTrans" cxnId="{BBEF976F-B87F-444E-AB3E-7A9C74A8C220}">
      <dgm:prSet/>
      <dgm:spPr/>
      <dgm:t>
        <a:bodyPr/>
        <a:lstStyle/>
        <a:p>
          <a:endParaRPr lang="en-US"/>
        </a:p>
      </dgm:t>
    </dgm:pt>
    <dgm:pt modelId="{40F0F271-9B3F-4E10-AB0B-71E573B0D993}" type="sibTrans" cxnId="{BBEF976F-B87F-444E-AB3E-7A9C74A8C220}">
      <dgm:prSet/>
      <dgm:spPr/>
      <dgm:t>
        <a:bodyPr/>
        <a:lstStyle/>
        <a:p>
          <a:endParaRPr lang="en-US"/>
        </a:p>
      </dgm:t>
    </dgm:pt>
    <dgm:pt modelId="{CFEAF5FE-B631-486D-87BB-A465932E63E7}" type="pres">
      <dgm:prSet presAssocID="{F2515683-B196-4A31-9813-74F4190BBFF5}" presName="hierChild1" presStyleCnt="0">
        <dgm:presLayoutVars>
          <dgm:chPref val="1"/>
          <dgm:dir/>
          <dgm:animOne val="branch"/>
          <dgm:animLvl val="lvl"/>
          <dgm:resizeHandles/>
        </dgm:presLayoutVars>
      </dgm:prSet>
      <dgm:spPr/>
    </dgm:pt>
    <dgm:pt modelId="{8126EB75-4D9A-47E0-A311-6265AF32BC4D}" type="pres">
      <dgm:prSet presAssocID="{B9AB94C7-BBCA-40A8-A5B7-3FC68A26322D}" presName="hierRoot1" presStyleCnt="0"/>
      <dgm:spPr/>
    </dgm:pt>
    <dgm:pt modelId="{A2D9BBBB-909B-445A-8170-41900F013F8D}" type="pres">
      <dgm:prSet presAssocID="{B9AB94C7-BBCA-40A8-A5B7-3FC68A26322D}" presName="composite" presStyleCnt="0"/>
      <dgm:spPr/>
    </dgm:pt>
    <dgm:pt modelId="{6C705F6E-F598-4C65-A6CC-EA1C3A3D4740}" type="pres">
      <dgm:prSet presAssocID="{B9AB94C7-BBCA-40A8-A5B7-3FC68A26322D}" presName="background" presStyleLbl="node0" presStyleIdx="0" presStyleCnt="3"/>
      <dgm:spPr/>
    </dgm:pt>
    <dgm:pt modelId="{6F03D702-61B4-4B8F-A363-98523A4E451C}" type="pres">
      <dgm:prSet presAssocID="{B9AB94C7-BBCA-40A8-A5B7-3FC68A26322D}" presName="text" presStyleLbl="fgAcc0" presStyleIdx="0" presStyleCnt="3">
        <dgm:presLayoutVars>
          <dgm:chPref val="3"/>
        </dgm:presLayoutVars>
      </dgm:prSet>
      <dgm:spPr/>
    </dgm:pt>
    <dgm:pt modelId="{7E3B6391-9C3A-4FFC-8CB6-3AC79660EB15}" type="pres">
      <dgm:prSet presAssocID="{B9AB94C7-BBCA-40A8-A5B7-3FC68A26322D}" presName="hierChild2" presStyleCnt="0"/>
      <dgm:spPr/>
    </dgm:pt>
    <dgm:pt modelId="{A849A0BA-41D2-4317-97D7-27B19302B913}" type="pres">
      <dgm:prSet presAssocID="{21EAE7B6-C8D1-46DE-B5F2-D289EBFD3F5E}" presName="hierRoot1" presStyleCnt="0"/>
      <dgm:spPr/>
    </dgm:pt>
    <dgm:pt modelId="{EC059A41-7CC3-4453-B93E-C905D9D19820}" type="pres">
      <dgm:prSet presAssocID="{21EAE7B6-C8D1-46DE-B5F2-D289EBFD3F5E}" presName="composite" presStyleCnt="0"/>
      <dgm:spPr/>
    </dgm:pt>
    <dgm:pt modelId="{D77E06EA-AF1C-408C-A9DA-10772C019E16}" type="pres">
      <dgm:prSet presAssocID="{21EAE7B6-C8D1-46DE-B5F2-D289EBFD3F5E}" presName="background" presStyleLbl="node0" presStyleIdx="1" presStyleCnt="3"/>
      <dgm:spPr/>
    </dgm:pt>
    <dgm:pt modelId="{F991B8CE-CEBD-4F7D-9851-0348AF6A321A}" type="pres">
      <dgm:prSet presAssocID="{21EAE7B6-C8D1-46DE-B5F2-D289EBFD3F5E}" presName="text" presStyleLbl="fgAcc0" presStyleIdx="1" presStyleCnt="3">
        <dgm:presLayoutVars>
          <dgm:chPref val="3"/>
        </dgm:presLayoutVars>
      </dgm:prSet>
      <dgm:spPr/>
    </dgm:pt>
    <dgm:pt modelId="{CABBDD4F-4742-4603-8489-B25B98736DD7}" type="pres">
      <dgm:prSet presAssocID="{21EAE7B6-C8D1-46DE-B5F2-D289EBFD3F5E}" presName="hierChild2" presStyleCnt="0"/>
      <dgm:spPr/>
    </dgm:pt>
    <dgm:pt modelId="{BDF18621-A406-43DC-B48C-86118E7FA631}" type="pres">
      <dgm:prSet presAssocID="{AAAD12A0-7D59-4DFC-BE81-94C1CFA7AA0F}" presName="hierRoot1" presStyleCnt="0"/>
      <dgm:spPr/>
    </dgm:pt>
    <dgm:pt modelId="{66A40893-D2BC-40CC-A68C-4621D6BF6118}" type="pres">
      <dgm:prSet presAssocID="{AAAD12A0-7D59-4DFC-BE81-94C1CFA7AA0F}" presName="composite" presStyleCnt="0"/>
      <dgm:spPr/>
    </dgm:pt>
    <dgm:pt modelId="{2269FA8A-4E26-4C74-832A-365E9AD14126}" type="pres">
      <dgm:prSet presAssocID="{AAAD12A0-7D59-4DFC-BE81-94C1CFA7AA0F}" presName="background" presStyleLbl="node0" presStyleIdx="2" presStyleCnt="3"/>
      <dgm:spPr/>
    </dgm:pt>
    <dgm:pt modelId="{29703C6E-BFA9-4056-BC70-C0BEED471939}" type="pres">
      <dgm:prSet presAssocID="{AAAD12A0-7D59-4DFC-BE81-94C1CFA7AA0F}" presName="text" presStyleLbl="fgAcc0" presStyleIdx="2" presStyleCnt="3">
        <dgm:presLayoutVars>
          <dgm:chPref val="3"/>
        </dgm:presLayoutVars>
      </dgm:prSet>
      <dgm:spPr/>
    </dgm:pt>
    <dgm:pt modelId="{14098280-DFE0-4767-95D9-4ADFFA44B4FD}" type="pres">
      <dgm:prSet presAssocID="{AAAD12A0-7D59-4DFC-BE81-94C1CFA7AA0F}" presName="hierChild2" presStyleCnt="0"/>
      <dgm:spPr/>
    </dgm:pt>
  </dgm:ptLst>
  <dgm:cxnLst>
    <dgm:cxn modelId="{D7C8CD0A-8E17-4748-BC62-28B72A38992F}" type="presOf" srcId="{AAAD12A0-7D59-4DFC-BE81-94C1CFA7AA0F}" destId="{29703C6E-BFA9-4056-BC70-C0BEED471939}" srcOrd="0" destOrd="0" presId="urn:microsoft.com/office/officeart/2005/8/layout/hierarchy1"/>
    <dgm:cxn modelId="{D268F13C-F0E0-4270-8178-9C4DCE4AD320}" type="presOf" srcId="{B9AB94C7-BBCA-40A8-A5B7-3FC68A26322D}" destId="{6F03D702-61B4-4B8F-A363-98523A4E451C}" srcOrd="0" destOrd="0" presId="urn:microsoft.com/office/officeart/2005/8/layout/hierarchy1"/>
    <dgm:cxn modelId="{59784D5E-4B62-48B8-85C9-DF6A5BFA420F}" srcId="{F2515683-B196-4A31-9813-74F4190BBFF5}" destId="{B9AB94C7-BBCA-40A8-A5B7-3FC68A26322D}" srcOrd="0" destOrd="0" parTransId="{B557A9CF-BF0F-4162-9DAA-7C7C951CA0B2}" sibTransId="{FDAA3535-A392-4027-85F1-949C8377F11F}"/>
    <dgm:cxn modelId="{BBEF976F-B87F-444E-AB3E-7A9C74A8C220}" srcId="{F2515683-B196-4A31-9813-74F4190BBFF5}" destId="{AAAD12A0-7D59-4DFC-BE81-94C1CFA7AA0F}" srcOrd="2" destOrd="0" parTransId="{8B50BCBB-6B11-436C-A975-5C88B789B936}" sibTransId="{40F0F271-9B3F-4E10-AB0B-71E573B0D993}"/>
    <dgm:cxn modelId="{622BD195-C69E-486F-B570-855E8D6B41DA}" type="presOf" srcId="{21EAE7B6-C8D1-46DE-B5F2-D289EBFD3F5E}" destId="{F991B8CE-CEBD-4F7D-9851-0348AF6A321A}" srcOrd="0" destOrd="0" presId="urn:microsoft.com/office/officeart/2005/8/layout/hierarchy1"/>
    <dgm:cxn modelId="{5EE234D5-3077-482E-A030-A3BEFB68C340}" type="presOf" srcId="{F2515683-B196-4A31-9813-74F4190BBFF5}" destId="{CFEAF5FE-B631-486D-87BB-A465932E63E7}" srcOrd="0" destOrd="0" presId="urn:microsoft.com/office/officeart/2005/8/layout/hierarchy1"/>
    <dgm:cxn modelId="{EB48FADB-27DC-4A15-A96B-3B1E8809CCC8}" srcId="{F2515683-B196-4A31-9813-74F4190BBFF5}" destId="{21EAE7B6-C8D1-46DE-B5F2-D289EBFD3F5E}" srcOrd="1" destOrd="0" parTransId="{AB17A490-2DA5-48D9-BA8A-47945C844E3F}" sibTransId="{F71507D7-3169-44B0-8C07-DC8C6CDFB6A4}"/>
    <dgm:cxn modelId="{64118E8E-02DD-493C-8792-CCB81AEBCCE8}" type="presParOf" srcId="{CFEAF5FE-B631-486D-87BB-A465932E63E7}" destId="{8126EB75-4D9A-47E0-A311-6265AF32BC4D}" srcOrd="0" destOrd="0" presId="urn:microsoft.com/office/officeart/2005/8/layout/hierarchy1"/>
    <dgm:cxn modelId="{6B3D8E08-2A90-405B-9B4E-D06A032907C8}" type="presParOf" srcId="{8126EB75-4D9A-47E0-A311-6265AF32BC4D}" destId="{A2D9BBBB-909B-445A-8170-41900F013F8D}" srcOrd="0" destOrd="0" presId="urn:microsoft.com/office/officeart/2005/8/layout/hierarchy1"/>
    <dgm:cxn modelId="{0E8D6943-3DDE-4DBC-AEF2-7D3FF2B1F263}" type="presParOf" srcId="{A2D9BBBB-909B-445A-8170-41900F013F8D}" destId="{6C705F6E-F598-4C65-A6CC-EA1C3A3D4740}" srcOrd="0" destOrd="0" presId="urn:microsoft.com/office/officeart/2005/8/layout/hierarchy1"/>
    <dgm:cxn modelId="{CB02BA26-60B1-485E-A006-983B0BCA2AC7}" type="presParOf" srcId="{A2D9BBBB-909B-445A-8170-41900F013F8D}" destId="{6F03D702-61B4-4B8F-A363-98523A4E451C}" srcOrd="1" destOrd="0" presId="urn:microsoft.com/office/officeart/2005/8/layout/hierarchy1"/>
    <dgm:cxn modelId="{F47B708B-AB02-48B2-9178-A4B04B6F8EBA}" type="presParOf" srcId="{8126EB75-4D9A-47E0-A311-6265AF32BC4D}" destId="{7E3B6391-9C3A-4FFC-8CB6-3AC79660EB15}" srcOrd="1" destOrd="0" presId="urn:microsoft.com/office/officeart/2005/8/layout/hierarchy1"/>
    <dgm:cxn modelId="{B3EBE490-50FB-4466-BFF9-AB05E7AFF54D}" type="presParOf" srcId="{CFEAF5FE-B631-486D-87BB-A465932E63E7}" destId="{A849A0BA-41D2-4317-97D7-27B19302B913}" srcOrd="1" destOrd="0" presId="urn:microsoft.com/office/officeart/2005/8/layout/hierarchy1"/>
    <dgm:cxn modelId="{CE82205B-586F-4B26-833B-CBDE2239D969}" type="presParOf" srcId="{A849A0BA-41D2-4317-97D7-27B19302B913}" destId="{EC059A41-7CC3-4453-B93E-C905D9D19820}" srcOrd="0" destOrd="0" presId="urn:microsoft.com/office/officeart/2005/8/layout/hierarchy1"/>
    <dgm:cxn modelId="{C954DECA-3E62-447B-9ACE-332551280378}" type="presParOf" srcId="{EC059A41-7CC3-4453-B93E-C905D9D19820}" destId="{D77E06EA-AF1C-408C-A9DA-10772C019E16}" srcOrd="0" destOrd="0" presId="urn:microsoft.com/office/officeart/2005/8/layout/hierarchy1"/>
    <dgm:cxn modelId="{0969CD46-6D5F-4358-9BB0-5F6BA8896FDC}" type="presParOf" srcId="{EC059A41-7CC3-4453-B93E-C905D9D19820}" destId="{F991B8CE-CEBD-4F7D-9851-0348AF6A321A}" srcOrd="1" destOrd="0" presId="urn:microsoft.com/office/officeart/2005/8/layout/hierarchy1"/>
    <dgm:cxn modelId="{BA9414B7-6D0E-49B6-A013-7155932CD5D7}" type="presParOf" srcId="{A849A0BA-41D2-4317-97D7-27B19302B913}" destId="{CABBDD4F-4742-4603-8489-B25B98736DD7}" srcOrd="1" destOrd="0" presId="urn:microsoft.com/office/officeart/2005/8/layout/hierarchy1"/>
    <dgm:cxn modelId="{9EBA9967-CCE3-4F06-91CD-E3904F40B023}" type="presParOf" srcId="{CFEAF5FE-B631-486D-87BB-A465932E63E7}" destId="{BDF18621-A406-43DC-B48C-86118E7FA631}" srcOrd="2" destOrd="0" presId="urn:microsoft.com/office/officeart/2005/8/layout/hierarchy1"/>
    <dgm:cxn modelId="{B51E59C6-67FA-4A8A-AFE2-848D72996805}" type="presParOf" srcId="{BDF18621-A406-43DC-B48C-86118E7FA631}" destId="{66A40893-D2BC-40CC-A68C-4621D6BF6118}" srcOrd="0" destOrd="0" presId="urn:microsoft.com/office/officeart/2005/8/layout/hierarchy1"/>
    <dgm:cxn modelId="{F417A492-0AAC-4A28-A7E2-841796749F61}" type="presParOf" srcId="{66A40893-D2BC-40CC-A68C-4621D6BF6118}" destId="{2269FA8A-4E26-4C74-832A-365E9AD14126}" srcOrd="0" destOrd="0" presId="urn:microsoft.com/office/officeart/2005/8/layout/hierarchy1"/>
    <dgm:cxn modelId="{FC37CAED-EF28-4C61-B040-15411810C250}" type="presParOf" srcId="{66A40893-D2BC-40CC-A68C-4621D6BF6118}" destId="{29703C6E-BFA9-4056-BC70-C0BEED471939}" srcOrd="1" destOrd="0" presId="urn:microsoft.com/office/officeart/2005/8/layout/hierarchy1"/>
    <dgm:cxn modelId="{C312E777-89FD-43AB-B7CE-A582F2201FBB}" type="presParOf" srcId="{BDF18621-A406-43DC-B48C-86118E7FA631}" destId="{14098280-DFE0-4767-95D9-4ADFFA44B4F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2515683-B196-4A31-9813-74F4190BBFF5}"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B9AB94C7-BBCA-40A8-A5B7-3FC68A26322D}">
      <dgm:prSet phldr="0"/>
      <dgm:spPr/>
      <dgm:t>
        <a:bodyPr/>
        <a:lstStyle/>
        <a:p>
          <a:pPr rtl="0"/>
          <a:r>
            <a:rPr lang="en-US" dirty="0">
              <a:latin typeface="Calibri Light" panose="020F0302020204030204"/>
            </a:rPr>
            <a:t>This map marks with a blue line how far a launch site is from a notable proximity</a:t>
          </a:r>
          <a:endParaRPr lang="en-US" dirty="0"/>
        </a:p>
      </dgm:t>
    </dgm:pt>
    <dgm:pt modelId="{B557A9CF-BF0F-4162-9DAA-7C7C951CA0B2}" type="parTrans" cxnId="{59784D5E-4B62-48B8-85C9-DF6A5BFA420F}">
      <dgm:prSet/>
      <dgm:spPr/>
      <dgm:t>
        <a:bodyPr/>
        <a:lstStyle/>
        <a:p>
          <a:endParaRPr lang="en-US"/>
        </a:p>
      </dgm:t>
    </dgm:pt>
    <dgm:pt modelId="{FDAA3535-A392-4027-85F1-949C8377F11F}" type="sibTrans" cxnId="{59784D5E-4B62-48B8-85C9-DF6A5BFA420F}">
      <dgm:prSet/>
      <dgm:spPr/>
      <dgm:t>
        <a:bodyPr/>
        <a:lstStyle/>
        <a:p>
          <a:endParaRPr lang="en-US"/>
        </a:p>
      </dgm:t>
    </dgm:pt>
    <dgm:pt modelId="{21EAE7B6-C8D1-46DE-B5F2-D289EBFD3F5E}">
      <dgm:prSet phldr="0"/>
      <dgm:spPr/>
      <dgm:t>
        <a:bodyPr/>
        <a:lstStyle/>
        <a:p>
          <a:pPr rtl="0"/>
          <a:r>
            <a:rPr lang="en-US" dirty="0">
              <a:latin typeface="Calibri Light" panose="020F0302020204030204"/>
            </a:rPr>
            <a:t>You can see a horizontal blue line in the image above, which shows how far the launch site is from the water</a:t>
          </a:r>
          <a:endParaRPr lang="en-US" dirty="0"/>
        </a:p>
      </dgm:t>
    </dgm:pt>
    <dgm:pt modelId="{AB17A490-2DA5-48D9-BA8A-47945C844E3F}" type="parTrans" cxnId="{EB48FADB-27DC-4A15-A96B-3B1E8809CCC8}">
      <dgm:prSet/>
      <dgm:spPr/>
      <dgm:t>
        <a:bodyPr/>
        <a:lstStyle/>
        <a:p>
          <a:endParaRPr lang="en-US"/>
        </a:p>
      </dgm:t>
    </dgm:pt>
    <dgm:pt modelId="{F71507D7-3169-44B0-8C07-DC8C6CDFB6A4}" type="sibTrans" cxnId="{EB48FADB-27DC-4A15-A96B-3B1E8809CCC8}">
      <dgm:prSet/>
      <dgm:spPr/>
      <dgm:t>
        <a:bodyPr/>
        <a:lstStyle/>
        <a:p>
          <a:endParaRPr lang="en-US"/>
        </a:p>
      </dgm:t>
    </dgm:pt>
    <dgm:pt modelId="{AAAD12A0-7D59-4DFC-BE81-94C1CFA7AA0F}">
      <dgm:prSet/>
      <dgm:spPr/>
      <dgm:t>
        <a:bodyPr/>
        <a:lstStyle/>
        <a:p>
          <a:pPr rtl="0"/>
          <a:r>
            <a:rPr lang="en-US" dirty="0">
              <a:latin typeface="Calibri Light" panose="020F0302020204030204"/>
            </a:rPr>
            <a:t>Alternatively, the lines going down extend to cities. This contrast shows that launch sites are always near low populated areas</a:t>
          </a:r>
          <a:endParaRPr lang="en-US" dirty="0"/>
        </a:p>
      </dgm:t>
    </dgm:pt>
    <dgm:pt modelId="{8B50BCBB-6B11-436C-A975-5C88B789B936}" type="parTrans" cxnId="{BBEF976F-B87F-444E-AB3E-7A9C74A8C220}">
      <dgm:prSet/>
      <dgm:spPr/>
      <dgm:t>
        <a:bodyPr/>
        <a:lstStyle/>
        <a:p>
          <a:endParaRPr lang="en-US"/>
        </a:p>
      </dgm:t>
    </dgm:pt>
    <dgm:pt modelId="{40F0F271-9B3F-4E10-AB0B-71E573B0D993}" type="sibTrans" cxnId="{BBEF976F-B87F-444E-AB3E-7A9C74A8C220}">
      <dgm:prSet/>
      <dgm:spPr/>
      <dgm:t>
        <a:bodyPr/>
        <a:lstStyle/>
        <a:p>
          <a:endParaRPr lang="en-US"/>
        </a:p>
      </dgm:t>
    </dgm:pt>
    <dgm:pt modelId="{CFEAF5FE-B631-486D-87BB-A465932E63E7}" type="pres">
      <dgm:prSet presAssocID="{F2515683-B196-4A31-9813-74F4190BBFF5}" presName="hierChild1" presStyleCnt="0">
        <dgm:presLayoutVars>
          <dgm:chPref val="1"/>
          <dgm:dir/>
          <dgm:animOne val="branch"/>
          <dgm:animLvl val="lvl"/>
          <dgm:resizeHandles/>
        </dgm:presLayoutVars>
      </dgm:prSet>
      <dgm:spPr/>
    </dgm:pt>
    <dgm:pt modelId="{8126EB75-4D9A-47E0-A311-6265AF32BC4D}" type="pres">
      <dgm:prSet presAssocID="{B9AB94C7-BBCA-40A8-A5B7-3FC68A26322D}" presName="hierRoot1" presStyleCnt="0"/>
      <dgm:spPr/>
    </dgm:pt>
    <dgm:pt modelId="{A2D9BBBB-909B-445A-8170-41900F013F8D}" type="pres">
      <dgm:prSet presAssocID="{B9AB94C7-BBCA-40A8-A5B7-3FC68A26322D}" presName="composite" presStyleCnt="0"/>
      <dgm:spPr/>
    </dgm:pt>
    <dgm:pt modelId="{6C705F6E-F598-4C65-A6CC-EA1C3A3D4740}" type="pres">
      <dgm:prSet presAssocID="{B9AB94C7-BBCA-40A8-A5B7-3FC68A26322D}" presName="background" presStyleLbl="node0" presStyleIdx="0" presStyleCnt="3"/>
      <dgm:spPr/>
    </dgm:pt>
    <dgm:pt modelId="{6F03D702-61B4-4B8F-A363-98523A4E451C}" type="pres">
      <dgm:prSet presAssocID="{B9AB94C7-BBCA-40A8-A5B7-3FC68A26322D}" presName="text" presStyleLbl="fgAcc0" presStyleIdx="0" presStyleCnt="3">
        <dgm:presLayoutVars>
          <dgm:chPref val="3"/>
        </dgm:presLayoutVars>
      </dgm:prSet>
      <dgm:spPr/>
    </dgm:pt>
    <dgm:pt modelId="{7E3B6391-9C3A-4FFC-8CB6-3AC79660EB15}" type="pres">
      <dgm:prSet presAssocID="{B9AB94C7-BBCA-40A8-A5B7-3FC68A26322D}" presName="hierChild2" presStyleCnt="0"/>
      <dgm:spPr/>
    </dgm:pt>
    <dgm:pt modelId="{A849A0BA-41D2-4317-97D7-27B19302B913}" type="pres">
      <dgm:prSet presAssocID="{21EAE7B6-C8D1-46DE-B5F2-D289EBFD3F5E}" presName="hierRoot1" presStyleCnt="0"/>
      <dgm:spPr/>
    </dgm:pt>
    <dgm:pt modelId="{EC059A41-7CC3-4453-B93E-C905D9D19820}" type="pres">
      <dgm:prSet presAssocID="{21EAE7B6-C8D1-46DE-B5F2-D289EBFD3F5E}" presName="composite" presStyleCnt="0"/>
      <dgm:spPr/>
    </dgm:pt>
    <dgm:pt modelId="{D77E06EA-AF1C-408C-A9DA-10772C019E16}" type="pres">
      <dgm:prSet presAssocID="{21EAE7B6-C8D1-46DE-B5F2-D289EBFD3F5E}" presName="background" presStyleLbl="node0" presStyleIdx="1" presStyleCnt="3"/>
      <dgm:spPr/>
    </dgm:pt>
    <dgm:pt modelId="{F991B8CE-CEBD-4F7D-9851-0348AF6A321A}" type="pres">
      <dgm:prSet presAssocID="{21EAE7B6-C8D1-46DE-B5F2-D289EBFD3F5E}" presName="text" presStyleLbl="fgAcc0" presStyleIdx="1" presStyleCnt="3">
        <dgm:presLayoutVars>
          <dgm:chPref val="3"/>
        </dgm:presLayoutVars>
      </dgm:prSet>
      <dgm:spPr/>
    </dgm:pt>
    <dgm:pt modelId="{CABBDD4F-4742-4603-8489-B25B98736DD7}" type="pres">
      <dgm:prSet presAssocID="{21EAE7B6-C8D1-46DE-B5F2-D289EBFD3F5E}" presName="hierChild2" presStyleCnt="0"/>
      <dgm:spPr/>
    </dgm:pt>
    <dgm:pt modelId="{BDF18621-A406-43DC-B48C-86118E7FA631}" type="pres">
      <dgm:prSet presAssocID="{AAAD12A0-7D59-4DFC-BE81-94C1CFA7AA0F}" presName="hierRoot1" presStyleCnt="0"/>
      <dgm:spPr/>
    </dgm:pt>
    <dgm:pt modelId="{66A40893-D2BC-40CC-A68C-4621D6BF6118}" type="pres">
      <dgm:prSet presAssocID="{AAAD12A0-7D59-4DFC-BE81-94C1CFA7AA0F}" presName="composite" presStyleCnt="0"/>
      <dgm:spPr/>
    </dgm:pt>
    <dgm:pt modelId="{2269FA8A-4E26-4C74-832A-365E9AD14126}" type="pres">
      <dgm:prSet presAssocID="{AAAD12A0-7D59-4DFC-BE81-94C1CFA7AA0F}" presName="background" presStyleLbl="node0" presStyleIdx="2" presStyleCnt="3"/>
      <dgm:spPr/>
    </dgm:pt>
    <dgm:pt modelId="{29703C6E-BFA9-4056-BC70-C0BEED471939}" type="pres">
      <dgm:prSet presAssocID="{AAAD12A0-7D59-4DFC-BE81-94C1CFA7AA0F}" presName="text" presStyleLbl="fgAcc0" presStyleIdx="2" presStyleCnt="3">
        <dgm:presLayoutVars>
          <dgm:chPref val="3"/>
        </dgm:presLayoutVars>
      </dgm:prSet>
      <dgm:spPr/>
    </dgm:pt>
    <dgm:pt modelId="{14098280-DFE0-4767-95D9-4ADFFA44B4FD}" type="pres">
      <dgm:prSet presAssocID="{AAAD12A0-7D59-4DFC-BE81-94C1CFA7AA0F}" presName="hierChild2" presStyleCnt="0"/>
      <dgm:spPr/>
    </dgm:pt>
  </dgm:ptLst>
  <dgm:cxnLst>
    <dgm:cxn modelId="{D7C8CD0A-8E17-4748-BC62-28B72A38992F}" type="presOf" srcId="{AAAD12A0-7D59-4DFC-BE81-94C1CFA7AA0F}" destId="{29703C6E-BFA9-4056-BC70-C0BEED471939}" srcOrd="0" destOrd="0" presId="urn:microsoft.com/office/officeart/2005/8/layout/hierarchy1"/>
    <dgm:cxn modelId="{D268F13C-F0E0-4270-8178-9C4DCE4AD320}" type="presOf" srcId="{B9AB94C7-BBCA-40A8-A5B7-3FC68A26322D}" destId="{6F03D702-61B4-4B8F-A363-98523A4E451C}" srcOrd="0" destOrd="0" presId="urn:microsoft.com/office/officeart/2005/8/layout/hierarchy1"/>
    <dgm:cxn modelId="{59784D5E-4B62-48B8-85C9-DF6A5BFA420F}" srcId="{F2515683-B196-4A31-9813-74F4190BBFF5}" destId="{B9AB94C7-BBCA-40A8-A5B7-3FC68A26322D}" srcOrd="0" destOrd="0" parTransId="{B557A9CF-BF0F-4162-9DAA-7C7C951CA0B2}" sibTransId="{FDAA3535-A392-4027-85F1-949C8377F11F}"/>
    <dgm:cxn modelId="{BBEF976F-B87F-444E-AB3E-7A9C74A8C220}" srcId="{F2515683-B196-4A31-9813-74F4190BBFF5}" destId="{AAAD12A0-7D59-4DFC-BE81-94C1CFA7AA0F}" srcOrd="2" destOrd="0" parTransId="{8B50BCBB-6B11-436C-A975-5C88B789B936}" sibTransId="{40F0F271-9B3F-4E10-AB0B-71E573B0D993}"/>
    <dgm:cxn modelId="{622BD195-C69E-486F-B570-855E8D6B41DA}" type="presOf" srcId="{21EAE7B6-C8D1-46DE-B5F2-D289EBFD3F5E}" destId="{F991B8CE-CEBD-4F7D-9851-0348AF6A321A}" srcOrd="0" destOrd="0" presId="urn:microsoft.com/office/officeart/2005/8/layout/hierarchy1"/>
    <dgm:cxn modelId="{5EE234D5-3077-482E-A030-A3BEFB68C340}" type="presOf" srcId="{F2515683-B196-4A31-9813-74F4190BBFF5}" destId="{CFEAF5FE-B631-486D-87BB-A465932E63E7}" srcOrd="0" destOrd="0" presId="urn:microsoft.com/office/officeart/2005/8/layout/hierarchy1"/>
    <dgm:cxn modelId="{EB48FADB-27DC-4A15-A96B-3B1E8809CCC8}" srcId="{F2515683-B196-4A31-9813-74F4190BBFF5}" destId="{21EAE7B6-C8D1-46DE-B5F2-D289EBFD3F5E}" srcOrd="1" destOrd="0" parTransId="{AB17A490-2DA5-48D9-BA8A-47945C844E3F}" sibTransId="{F71507D7-3169-44B0-8C07-DC8C6CDFB6A4}"/>
    <dgm:cxn modelId="{64118E8E-02DD-493C-8792-CCB81AEBCCE8}" type="presParOf" srcId="{CFEAF5FE-B631-486D-87BB-A465932E63E7}" destId="{8126EB75-4D9A-47E0-A311-6265AF32BC4D}" srcOrd="0" destOrd="0" presId="urn:microsoft.com/office/officeart/2005/8/layout/hierarchy1"/>
    <dgm:cxn modelId="{6B3D8E08-2A90-405B-9B4E-D06A032907C8}" type="presParOf" srcId="{8126EB75-4D9A-47E0-A311-6265AF32BC4D}" destId="{A2D9BBBB-909B-445A-8170-41900F013F8D}" srcOrd="0" destOrd="0" presId="urn:microsoft.com/office/officeart/2005/8/layout/hierarchy1"/>
    <dgm:cxn modelId="{0E8D6943-3DDE-4DBC-AEF2-7D3FF2B1F263}" type="presParOf" srcId="{A2D9BBBB-909B-445A-8170-41900F013F8D}" destId="{6C705F6E-F598-4C65-A6CC-EA1C3A3D4740}" srcOrd="0" destOrd="0" presId="urn:microsoft.com/office/officeart/2005/8/layout/hierarchy1"/>
    <dgm:cxn modelId="{CB02BA26-60B1-485E-A006-983B0BCA2AC7}" type="presParOf" srcId="{A2D9BBBB-909B-445A-8170-41900F013F8D}" destId="{6F03D702-61B4-4B8F-A363-98523A4E451C}" srcOrd="1" destOrd="0" presId="urn:microsoft.com/office/officeart/2005/8/layout/hierarchy1"/>
    <dgm:cxn modelId="{F47B708B-AB02-48B2-9178-A4B04B6F8EBA}" type="presParOf" srcId="{8126EB75-4D9A-47E0-A311-6265AF32BC4D}" destId="{7E3B6391-9C3A-4FFC-8CB6-3AC79660EB15}" srcOrd="1" destOrd="0" presId="urn:microsoft.com/office/officeart/2005/8/layout/hierarchy1"/>
    <dgm:cxn modelId="{B3EBE490-50FB-4466-BFF9-AB05E7AFF54D}" type="presParOf" srcId="{CFEAF5FE-B631-486D-87BB-A465932E63E7}" destId="{A849A0BA-41D2-4317-97D7-27B19302B913}" srcOrd="1" destOrd="0" presId="urn:microsoft.com/office/officeart/2005/8/layout/hierarchy1"/>
    <dgm:cxn modelId="{CE82205B-586F-4B26-833B-CBDE2239D969}" type="presParOf" srcId="{A849A0BA-41D2-4317-97D7-27B19302B913}" destId="{EC059A41-7CC3-4453-B93E-C905D9D19820}" srcOrd="0" destOrd="0" presId="urn:microsoft.com/office/officeart/2005/8/layout/hierarchy1"/>
    <dgm:cxn modelId="{C954DECA-3E62-447B-9ACE-332551280378}" type="presParOf" srcId="{EC059A41-7CC3-4453-B93E-C905D9D19820}" destId="{D77E06EA-AF1C-408C-A9DA-10772C019E16}" srcOrd="0" destOrd="0" presId="urn:microsoft.com/office/officeart/2005/8/layout/hierarchy1"/>
    <dgm:cxn modelId="{0969CD46-6D5F-4358-9BB0-5F6BA8896FDC}" type="presParOf" srcId="{EC059A41-7CC3-4453-B93E-C905D9D19820}" destId="{F991B8CE-CEBD-4F7D-9851-0348AF6A321A}" srcOrd="1" destOrd="0" presId="urn:microsoft.com/office/officeart/2005/8/layout/hierarchy1"/>
    <dgm:cxn modelId="{BA9414B7-6D0E-49B6-A013-7155932CD5D7}" type="presParOf" srcId="{A849A0BA-41D2-4317-97D7-27B19302B913}" destId="{CABBDD4F-4742-4603-8489-B25B98736DD7}" srcOrd="1" destOrd="0" presId="urn:microsoft.com/office/officeart/2005/8/layout/hierarchy1"/>
    <dgm:cxn modelId="{9EBA9967-CCE3-4F06-91CD-E3904F40B023}" type="presParOf" srcId="{CFEAF5FE-B631-486D-87BB-A465932E63E7}" destId="{BDF18621-A406-43DC-B48C-86118E7FA631}" srcOrd="2" destOrd="0" presId="urn:microsoft.com/office/officeart/2005/8/layout/hierarchy1"/>
    <dgm:cxn modelId="{B51E59C6-67FA-4A8A-AFE2-848D72996805}" type="presParOf" srcId="{BDF18621-A406-43DC-B48C-86118E7FA631}" destId="{66A40893-D2BC-40CC-A68C-4621D6BF6118}" srcOrd="0" destOrd="0" presId="urn:microsoft.com/office/officeart/2005/8/layout/hierarchy1"/>
    <dgm:cxn modelId="{F417A492-0AAC-4A28-A7E2-841796749F61}" type="presParOf" srcId="{66A40893-D2BC-40CC-A68C-4621D6BF6118}" destId="{2269FA8A-4E26-4C74-832A-365E9AD14126}" srcOrd="0" destOrd="0" presId="urn:microsoft.com/office/officeart/2005/8/layout/hierarchy1"/>
    <dgm:cxn modelId="{FC37CAED-EF28-4C61-B040-15411810C250}" type="presParOf" srcId="{66A40893-D2BC-40CC-A68C-4621D6BF6118}" destId="{29703C6E-BFA9-4056-BC70-C0BEED471939}" srcOrd="1" destOrd="0" presId="urn:microsoft.com/office/officeart/2005/8/layout/hierarchy1"/>
    <dgm:cxn modelId="{C312E777-89FD-43AB-B7CE-A582F2201FBB}" type="presParOf" srcId="{BDF18621-A406-43DC-B48C-86118E7FA631}" destId="{14098280-DFE0-4767-95D9-4ADFFA44B4F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77B719E-01A5-44D6-9A3D-583CE81B7B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5ADFE24-D07B-4260-B596-55ECB4D698C5}">
      <dgm:prSet/>
      <dgm:spPr/>
      <dgm:t>
        <a:bodyPr/>
        <a:lstStyle/>
        <a:p>
          <a:pPr>
            <a:lnSpc>
              <a:spcPct val="100000"/>
            </a:lnSpc>
          </a:pPr>
          <a:r>
            <a:rPr lang="en-US"/>
            <a:t>From Data Collection and Wrangling steps, we know this data is a bit messy to begin with, so if starting from scratch be sure to perform the necessary pre-processing steps</a:t>
          </a:r>
        </a:p>
      </dgm:t>
    </dgm:pt>
    <dgm:pt modelId="{3A10AE16-94AD-4CC9-9A22-910E5C18030E}" type="parTrans" cxnId="{3088F9FC-2268-49DD-AF19-7AD4A1711093}">
      <dgm:prSet/>
      <dgm:spPr/>
      <dgm:t>
        <a:bodyPr/>
        <a:lstStyle/>
        <a:p>
          <a:endParaRPr lang="en-US"/>
        </a:p>
      </dgm:t>
    </dgm:pt>
    <dgm:pt modelId="{7370C127-907D-4CFC-97C3-50BAE6029B8E}" type="sibTrans" cxnId="{3088F9FC-2268-49DD-AF19-7AD4A1711093}">
      <dgm:prSet/>
      <dgm:spPr/>
      <dgm:t>
        <a:bodyPr/>
        <a:lstStyle/>
        <a:p>
          <a:endParaRPr lang="en-US"/>
        </a:p>
      </dgm:t>
    </dgm:pt>
    <dgm:pt modelId="{2210A545-AC79-473B-BE96-E4755FE42F7F}">
      <dgm:prSet/>
      <dgm:spPr/>
      <dgm:t>
        <a:bodyPr/>
        <a:lstStyle/>
        <a:p>
          <a:pPr>
            <a:lnSpc>
              <a:spcPct val="100000"/>
            </a:lnSpc>
          </a:pPr>
          <a:r>
            <a:rPr lang="en-US"/>
            <a:t>Data Analysis shows some key highlights about the data, regarding certain relationships between different features and which ones may be irrelevant</a:t>
          </a:r>
        </a:p>
      </dgm:t>
    </dgm:pt>
    <dgm:pt modelId="{53353FB0-5EA9-49D5-8B2D-7C510B8BBA4B}" type="parTrans" cxnId="{F9435421-9C74-4B9F-8B33-662C460E7F3A}">
      <dgm:prSet/>
      <dgm:spPr/>
      <dgm:t>
        <a:bodyPr/>
        <a:lstStyle/>
        <a:p>
          <a:endParaRPr lang="en-US"/>
        </a:p>
      </dgm:t>
    </dgm:pt>
    <dgm:pt modelId="{FDC7C2B6-86CE-4CB9-BA78-1710B39612D5}" type="sibTrans" cxnId="{F9435421-9C74-4B9F-8B33-662C460E7F3A}">
      <dgm:prSet/>
      <dgm:spPr/>
      <dgm:t>
        <a:bodyPr/>
        <a:lstStyle/>
        <a:p>
          <a:endParaRPr lang="en-US"/>
        </a:p>
      </dgm:t>
    </dgm:pt>
    <dgm:pt modelId="{2F916882-7A42-4B7C-9269-7F634588AF55}">
      <dgm:prSet/>
      <dgm:spPr/>
      <dgm:t>
        <a:bodyPr/>
        <a:lstStyle/>
        <a:p>
          <a:pPr>
            <a:lnSpc>
              <a:spcPct val="100000"/>
            </a:lnSpc>
          </a:pPr>
          <a:r>
            <a:rPr lang="en-US"/>
            <a:t>It is important to note that dealing with null values is always tricky, and had they been handled differently than the way they were handled here, the data analysis results could possibly have been different</a:t>
          </a:r>
        </a:p>
      </dgm:t>
    </dgm:pt>
    <dgm:pt modelId="{DC7C235E-7CA4-465C-BDBE-863E1EF4CDCA}" type="parTrans" cxnId="{EF2A3BF5-BEF9-422F-B3BF-70A9AB2B7726}">
      <dgm:prSet/>
      <dgm:spPr/>
      <dgm:t>
        <a:bodyPr/>
        <a:lstStyle/>
        <a:p>
          <a:endParaRPr lang="en-US"/>
        </a:p>
      </dgm:t>
    </dgm:pt>
    <dgm:pt modelId="{C520D4D7-692F-49C6-AF8D-1E01E2A0DDBC}" type="sibTrans" cxnId="{EF2A3BF5-BEF9-422F-B3BF-70A9AB2B7726}">
      <dgm:prSet/>
      <dgm:spPr/>
      <dgm:t>
        <a:bodyPr/>
        <a:lstStyle/>
        <a:p>
          <a:endParaRPr lang="en-US"/>
        </a:p>
      </dgm:t>
    </dgm:pt>
    <dgm:pt modelId="{CFC52D8B-E4B9-4F86-9B7E-11448FFEFA22}">
      <dgm:prSet/>
      <dgm:spPr/>
      <dgm:t>
        <a:bodyPr/>
        <a:lstStyle/>
        <a:p>
          <a:pPr>
            <a:lnSpc>
              <a:spcPct val="100000"/>
            </a:lnSpc>
          </a:pPr>
          <a:r>
            <a:rPr lang="en-US"/>
            <a:t>All classification models performed well but also the same. This is suspicious and may need further investigation</a:t>
          </a:r>
        </a:p>
      </dgm:t>
    </dgm:pt>
    <dgm:pt modelId="{2245AB67-974A-4F7C-942B-E1B41CB1CCC8}" type="parTrans" cxnId="{0559E669-6186-437D-BA5C-27C7D9489097}">
      <dgm:prSet/>
      <dgm:spPr/>
      <dgm:t>
        <a:bodyPr/>
        <a:lstStyle/>
        <a:p>
          <a:endParaRPr lang="en-US"/>
        </a:p>
      </dgm:t>
    </dgm:pt>
    <dgm:pt modelId="{A96D2C41-6D21-4E73-8064-BA30E939B598}" type="sibTrans" cxnId="{0559E669-6186-437D-BA5C-27C7D9489097}">
      <dgm:prSet/>
      <dgm:spPr/>
      <dgm:t>
        <a:bodyPr/>
        <a:lstStyle/>
        <a:p>
          <a:endParaRPr lang="en-US"/>
        </a:p>
      </dgm:t>
    </dgm:pt>
    <dgm:pt modelId="{96DA88AF-3C1A-4BC3-8E00-53C0618A241B}">
      <dgm:prSet/>
      <dgm:spPr/>
      <dgm:t>
        <a:bodyPr/>
        <a:lstStyle/>
        <a:p>
          <a:pPr>
            <a:lnSpc>
              <a:spcPct val="100000"/>
            </a:lnSpc>
          </a:pPr>
          <a:r>
            <a:rPr lang="en-US"/>
            <a:t>In any case, the models all missed some false positive cases, and no negative, so there is a clear weakness in the model to be further improved on</a:t>
          </a:r>
        </a:p>
      </dgm:t>
    </dgm:pt>
    <dgm:pt modelId="{9EE9785E-BD10-4D46-81B8-20DB46DDBFF9}" type="parTrans" cxnId="{E28A5C1A-F5CC-4D86-830D-B5F416018951}">
      <dgm:prSet/>
      <dgm:spPr/>
      <dgm:t>
        <a:bodyPr/>
        <a:lstStyle/>
        <a:p>
          <a:endParaRPr lang="en-US"/>
        </a:p>
      </dgm:t>
    </dgm:pt>
    <dgm:pt modelId="{4042B852-076A-406D-A758-B953FE080D7F}" type="sibTrans" cxnId="{E28A5C1A-F5CC-4D86-830D-B5F416018951}">
      <dgm:prSet/>
      <dgm:spPr/>
      <dgm:t>
        <a:bodyPr/>
        <a:lstStyle/>
        <a:p>
          <a:endParaRPr lang="en-US"/>
        </a:p>
      </dgm:t>
    </dgm:pt>
    <dgm:pt modelId="{BE002571-F6B5-42EB-A4E8-5FD49AB4C5E4}" type="pres">
      <dgm:prSet presAssocID="{D77B719E-01A5-44D6-9A3D-583CE81B7B0C}" presName="root" presStyleCnt="0">
        <dgm:presLayoutVars>
          <dgm:dir/>
          <dgm:resizeHandles val="exact"/>
        </dgm:presLayoutVars>
      </dgm:prSet>
      <dgm:spPr/>
    </dgm:pt>
    <dgm:pt modelId="{0E3266E8-2B5C-481D-B251-D584A21971BA}" type="pres">
      <dgm:prSet presAssocID="{45ADFE24-D07B-4260-B596-55ECB4D698C5}" presName="compNode" presStyleCnt="0"/>
      <dgm:spPr/>
    </dgm:pt>
    <dgm:pt modelId="{8967543E-7475-46F4-8E27-62E3BBE5AEED}" type="pres">
      <dgm:prSet presAssocID="{45ADFE24-D07B-4260-B596-55ECB4D698C5}" presName="bgRect" presStyleLbl="bgShp" presStyleIdx="0" presStyleCnt="5"/>
      <dgm:spPr/>
    </dgm:pt>
    <dgm:pt modelId="{70109CCB-7731-47EA-A028-7EBC0A479557}" type="pres">
      <dgm:prSet presAssocID="{45ADFE24-D07B-4260-B596-55ECB4D698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A1BFDC25-3114-4D85-86CD-8423787917E3}" type="pres">
      <dgm:prSet presAssocID="{45ADFE24-D07B-4260-B596-55ECB4D698C5}" presName="spaceRect" presStyleCnt="0"/>
      <dgm:spPr/>
    </dgm:pt>
    <dgm:pt modelId="{A04C90CF-2580-4819-84C7-373F29F42885}" type="pres">
      <dgm:prSet presAssocID="{45ADFE24-D07B-4260-B596-55ECB4D698C5}" presName="parTx" presStyleLbl="revTx" presStyleIdx="0" presStyleCnt="5">
        <dgm:presLayoutVars>
          <dgm:chMax val="0"/>
          <dgm:chPref val="0"/>
        </dgm:presLayoutVars>
      </dgm:prSet>
      <dgm:spPr/>
    </dgm:pt>
    <dgm:pt modelId="{8EC2DBDE-4748-4974-8FAA-623FB3D1ED7D}" type="pres">
      <dgm:prSet presAssocID="{7370C127-907D-4CFC-97C3-50BAE6029B8E}" presName="sibTrans" presStyleCnt="0"/>
      <dgm:spPr/>
    </dgm:pt>
    <dgm:pt modelId="{BBEBC4B6-8353-4B0B-B8E9-653F37D7A866}" type="pres">
      <dgm:prSet presAssocID="{2210A545-AC79-473B-BE96-E4755FE42F7F}" presName="compNode" presStyleCnt="0"/>
      <dgm:spPr/>
    </dgm:pt>
    <dgm:pt modelId="{9A46E78E-0079-4A5F-A14D-1E8EDB812791}" type="pres">
      <dgm:prSet presAssocID="{2210A545-AC79-473B-BE96-E4755FE42F7F}" presName="bgRect" presStyleLbl="bgShp" presStyleIdx="1" presStyleCnt="5"/>
      <dgm:spPr/>
    </dgm:pt>
    <dgm:pt modelId="{43E67439-A143-4340-9EC9-4833E036F261}" type="pres">
      <dgm:prSet presAssocID="{2210A545-AC79-473B-BE96-E4755FE42F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6ABCE19-1EE1-41F2-98A3-2F31813C2F3B}" type="pres">
      <dgm:prSet presAssocID="{2210A545-AC79-473B-BE96-E4755FE42F7F}" presName="spaceRect" presStyleCnt="0"/>
      <dgm:spPr/>
    </dgm:pt>
    <dgm:pt modelId="{05A27482-7236-4BCF-B032-4F444284315F}" type="pres">
      <dgm:prSet presAssocID="{2210A545-AC79-473B-BE96-E4755FE42F7F}" presName="parTx" presStyleLbl="revTx" presStyleIdx="1" presStyleCnt="5">
        <dgm:presLayoutVars>
          <dgm:chMax val="0"/>
          <dgm:chPref val="0"/>
        </dgm:presLayoutVars>
      </dgm:prSet>
      <dgm:spPr/>
    </dgm:pt>
    <dgm:pt modelId="{D641ED1F-7753-4E5A-932D-91D966D5B7B3}" type="pres">
      <dgm:prSet presAssocID="{FDC7C2B6-86CE-4CB9-BA78-1710B39612D5}" presName="sibTrans" presStyleCnt="0"/>
      <dgm:spPr/>
    </dgm:pt>
    <dgm:pt modelId="{2B8C0E22-3B84-4149-AE9D-077FD953F641}" type="pres">
      <dgm:prSet presAssocID="{2F916882-7A42-4B7C-9269-7F634588AF55}" presName="compNode" presStyleCnt="0"/>
      <dgm:spPr/>
    </dgm:pt>
    <dgm:pt modelId="{8986E3C4-DEE2-4F0A-A637-50C8227BAF74}" type="pres">
      <dgm:prSet presAssocID="{2F916882-7A42-4B7C-9269-7F634588AF55}" presName="bgRect" presStyleLbl="bgShp" presStyleIdx="2" presStyleCnt="5"/>
      <dgm:spPr/>
    </dgm:pt>
    <dgm:pt modelId="{081B44EC-7C32-4605-B621-F5E8B48DC2C2}" type="pres">
      <dgm:prSet presAssocID="{2F916882-7A42-4B7C-9269-7F634588AF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3B2E4119-F5A2-495C-9027-5C0FA424B908}" type="pres">
      <dgm:prSet presAssocID="{2F916882-7A42-4B7C-9269-7F634588AF55}" presName="spaceRect" presStyleCnt="0"/>
      <dgm:spPr/>
    </dgm:pt>
    <dgm:pt modelId="{697068B9-F2F9-4CDF-8D18-85BA7D861AC9}" type="pres">
      <dgm:prSet presAssocID="{2F916882-7A42-4B7C-9269-7F634588AF55}" presName="parTx" presStyleLbl="revTx" presStyleIdx="2" presStyleCnt="5">
        <dgm:presLayoutVars>
          <dgm:chMax val="0"/>
          <dgm:chPref val="0"/>
        </dgm:presLayoutVars>
      </dgm:prSet>
      <dgm:spPr/>
    </dgm:pt>
    <dgm:pt modelId="{A758F753-7E33-4E0D-9380-DACA83B29E02}" type="pres">
      <dgm:prSet presAssocID="{C520D4D7-692F-49C6-AF8D-1E01E2A0DDBC}" presName="sibTrans" presStyleCnt="0"/>
      <dgm:spPr/>
    </dgm:pt>
    <dgm:pt modelId="{D25913F7-F254-4683-BDAA-F07B7061BB9E}" type="pres">
      <dgm:prSet presAssocID="{CFC52D8B-E4B9-4F86-9B7E-11448FFEFA22}" presName="compNode" presStyleCnt="0"/>
      <dgm:spPr/>
    </dgm:pt>
    <dgm:pt modelId="{4EE19EC5-AA5E-4B78-9C1D-E30D85C8E3FA}" type="pres">
      <dgm:prSet presAssocID="{CFC52D8B-E4B9-4F86-9B7E-11448FFEFA22}" presName="bgRect" presStyleLbl="bgShp" presStyleIdx="3" presStyleCnt="5"/>
      <dgm:spPr/>
    </dgm:pt>
    <dgm:pt modelId="{947806E2-C4EE-4651-80D6-706F24D72F31}" type="pres">
      <dgm:prSet presAssocID="{CFC52D8B-E4B9-4F86-9B7E-11448FFEFA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Checklist"/>
        </a:ext>
      </dgm:extLst>
    </dgm:pt>
    <dgm:pt modelId="{F2B947BB-0023-4001-BB30-2FE182996EE3}" type="pres">
      <dgm:prSet presAssocID="{CFC52D8B-E4B9-4F86-9B7E-11448FFEFA22}" presName="spaceRect" presStyleCnt="0"/>
      <dgm:spPr/>
    </dgm:pt>
    <dgm:pt modelId="{F7801AA8-B897-4795-B47C-7AB2DF02D498}" type="pres">
      <dgm:prSet presAssocID="{CFC52D8B-E4B9-4F86-9B7E-11448FFEFA22}" presName="parTx" presStyleLbl="revTx" presStyleIdx="3" presStyleCnt="5">
        <dgm:presLayoutVars>
          <dgm:chMax val="0"/>
          <dgm:chPref val="0"/>
        </dgm:presLayoutVars>
      </dgm:prSet>
      <dgm:spPr/>
    </dgm:pt>
    <dgm:pt modelId="{049C2084-7C5B-44F8-ABD9-03F6D9437608}" type="pres">
      <dgm:prSet presAssocID="{A96D2C41-6D21-4E73-8064-BA30E939B598}" presName="sibTrans" presStyleCnt="0"/>
      <dgm:spPr/>
    </dgm:pt>
    <dgm:pt modelId="{F125841C-19E5-43A4-9754-38F3BBCCE51C}" type="pres">
      <dgm:prSet presAssocID="{96DA88AF-3C1A-4BC3-8E00-53C0618A241B}" presName="compNode" presStyleCnt="0"/>
      <dgm:spPr/>
    </dgm:pt>
    <dgm:pt modelId="{6CD8B090-9059-4DC9-865E-077F99A5AA95}" type="pres">
      <dgm:prSet presAssocID="{96DA88AF-3C1A-4BC3-8E00-53C0618A241B}" presName="bgRect" presStyleLbl="bgShp" presStyleIdx="4" presStyleCnt="5"/>
      <dgm:spPr/>
    </dgm:pt>
    <dgm:pt modelId="{D54F4734-FE68-4AAA-B072-D813742DA4A9}" type="pres">
      <dgm:prSet presAssocID="{96DA88AF-3C1A-4BC3-8E00-53C0618A241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peed Bump"/>
        </a:ext>
      </dgm:extLst>
    </dgm:pt>
    <dgm:pt modelId="{45F4349B-1ED4-4B67-AABA-F294B6C396DB}" type="pres">
      <dgm:prSet presAssocID="{96DA88AF-3C1A-4BC3-8E00-53C0618A241B}" presName="spaceRect" presStyleCnt="0"/>
      <dgm:spPr/>
    </dgm:pt>
    <dgm:pt modelId="{B8C72F68-AAF6-474F-B00D-AD22E2C45EF0}" type="pres">
      <dgm:prSet presAssocID="{96DA88AF-3C1A-4BC3-8E00-53C0618A241B}" presName="parTx" presStyleLbl="revTx" presStyleIdx="4" presStyleCnt="5">
        <dgm:presLayoutVars>
          <dgm:chMax val="0"/>
          <dgm:chPref val="0"/>
        </dgm:presLayoutVars>
      </dgm:prSet>
      <dgm:spPr/>
    </dgm:pt>
  </dgm:ptLst>
  <dgm:cxnLst>
    <dgm:cxn modelId="{A0DF2F00-2E95-4DCA-8030-2BF3E0DD30E8}" type="presOf" srcId="{D77B719E-01A5-44D6-9A3D-583CE81B7B0C}" destId="{BE002571-F6B5-42EB-A4E8-5FD49AB4C5E4}" srcOrd="0" destOrd="0" presId="urn:microsoft.com/office/officeart/2018/2/layout/IconVerticalSolidList"/>
    <dgm:cxn modelId="{60EFFA18-7A6C-4C57-B857-46B47DCDF476}" type="presOf" srcId="{CFC52D8B-E4B9-4F86-9B7E-11448FFEFA22}" destId="{F7801AA8-B897-4795-B47C-7AB2DF02D498}" srcOrd="0" destOrd="0" presId="urn:microsoft.com/office/officeart/2018/2/layout/IconVerticalSolidList"/>
    <dgm:cxn modelId="{E28A5C1A-F5CC-4D86-830D-B5F416018951}" srcId="{D77B719E-01A5-44D6-9A3D-583CE81B7B0C}" destId="{96DA88AF-3C1A-4BC3-8E00-53C0618A241B}" srcOrd="4" destOrd="0" parTransId="{9EE9785E-BD10-4D46-81B8-20DB46DDBFF9}" sibTransId="{4042B852-076A-406D-A758-B953FE080D7F}"/>
    <dgm:cxn modelId="{F9435421-9C74-4B9F-8B33-662C460E7F3A}" srcId="{D77B719E-01A5-44D6-9A3D-583CE81B7B0C}" destId="{2210A545-AC79-473B-BE96-E4755FE42F7F}" srcOrd="1" destOrd="0" parTransId="{53353FB0-5EA9-49D5-8B2D-7C510B8BBA4B}" sibTransId="{FDC7C2B6-86CE-4CB9-BA78-1710B39612D5}"/>
    <dgm:cxn modelId="{E8A5292D-F276-4E87-8D4A-4A775EEAF4B2}" type="presOf" srcId="{2210A545-AC79-473B-BE96-E4755FE42F7F}" destId="{05A27482-7236-4BCF-B032-4F444284315F}" srcOrd="0" destOrd="0" presId="urn:microsoft.com/office/officeart/2018/2/layout/IconVerticalSolidList"/>
    <dgm:cxn modelId="{0559E669-6186-437D-BA5C-27C7D9489097}" srcId="{D77B719E-01A5-44D6-9A3D-583CE81B7B0C}" destId="{CFC52D8B-E4B9-4F86-9B7E-11448FFEFA22}" srcOrd="3" destOrd="0" parTransId="{2245AB67-974A-4F7C-942B-E1B41CB1CCC8}" sibTransId="{A96D2C41-6D21-4E73-8064-BA30E939B598}"/>
    <dgm:cxn modelId="{4ABF224E-1EF7-41D2-B4E8-DBFF00321425}" type="presOf" srcId="{45ADFE24-D07B-4260-B596-55ECB4D698C5}" destId="{A04C90CF-2580-4819-84C7-373F29F42885}" srcOrd="0" destOrd="0" presId="urn:microsoft.com/office/officeart/2018/2/layout/IconVerticalSolidList"/>
    <dgm:cxn modelId="{3285E453-8DBD-4BBA-ADBD-1067CEB63059}" type="presOf" srcId="{2F916882-7A42-4B7C-9269-7F634588AF55}" destId="{697068B9-F2F9-4CDF-8D18-85BA7D861AC9}" srcOrd="0" destOrd="0" presId="urn:microsoft.com/office/officeart/2018/2/layout/IconVerticalSolidList"/>
    <dgm:cxn modelId="{9B8A94A6-B612-4794-815F-965230052DAB}" type="presOf" srcId="{96DA88AF-3C1A-4BC3-8E00-53C0618A241B}" destId="{B8C72F68-AAF6-474F-B00D-AD22E2C45EF0}" srcOrd="0" destOrd="0" presId="urn:microsoft.com/office/officeart/2018/2/layout/IconVerticalSolidList"/>
    <dgm:cxn modelId="{EF2A3BF5-BEF9-422F-B3BF-70A9AB2B7726}" srcId="{D77B719E-01A5-44D6-9A3D-583CE81B7B0C}" destId="{2F916882-7A42-4B7C-9269-7F634588AF55}" srcOrd="2" destOrd="0" parTransId="{DC7C235E-7CA4-465C-BDBE-863E1EF4CDCA}" sibTransId="{C520D4D7-692F-49C6-AF8D-1E01E2A0DDBC}"/>
    <dgm:cxn modelId="{3088F9FC-2268-49DD-AF19-7AD4A1711093}" srcId="{D77B719E-01A5-44D6-9A3D-583CE81B7B0C}" destId="{45ADFE24-D07B-4260-B596-55ECB4D698C5}" srcOrd="0" destOrd="0" parTransId="{3A10AE16-94AD-4CC9-9A22-910E5C18030E}" sibTransId="{7370C127-907D-4CFC-97C3-50BAE6029B8E}"/>
    <dgm:cxn modelId="{FAAAE48E-7852-4617-A797-D34ADA481B62}" type="presParOf" srcId="{BE002571-F6B5-42EB-A4E8-5FD49AB4C5E4}" destId="{0E3266E8-2B5C-481D-B251-D584A21971BA}" srcOrd="0" destOrd="0" presId="urn:microsoft.com/office/officeart/2018/2/layout/IconVerticalSolidList"/>
    <dgm:cxn modelId="{524DAA71-C6F7-41E3-B935-54CDF1763CDD}" type="presParOf" srcId="{0E3266E8-2B5C-481D-B251-D584A21971BA}" destId="{8967543E-7475-46F4-8E27-62E3BBE5AEED}" srcOrd="0" destOrd="0" presId="urn:microsoft.com/office/officeart/2018/2/layout/IconVerticalSolidList"/>
    <dgm:cxn modelId="{339027CD-F731-4FA3-8611-974F968C5A9E}" type="presParOf" srcId="{0E3266E8-2B5C-481D-B251-D584A21971BA}" destId="{70109CCB-7731-47EA-A028-7EBC0A479557}" srcOrd="1" destOrd="0" presId="urn:microsoft.com/office/officeart/2018/2/layout/IconVerticalSolidList"/>
    <dgm:cxn modelId="{0CC0958B-5F0E-4839-B8B8-21DA6DB6ADAA}" type="presParOf" srcId="{0E3266E8-2B5C-481D-B251-D584A21971BA}" destId="{A1BFDC25-3114-4D85-86CD-8423787917E3}" srcOrd="2" destOrd="0" presId="urn:microsoft.com/office/officeart/2018/2/layout/IconVerticalSolidList"/>
    <dgm:cxn modelId="{60EECFF4-5A26-46CC-90F0-A482977EF3DE}" type="presParOf" srcId="{0E3266E8-2B5C-481D-B251-D584A21971BA}" destId="{A04C90CF-2580-4819-84C7-373F29F42885}" srcOrd="3" destOrd="0" presId="urn:microsoft.com/office/officeart/2018/2/layout/IconVerticalSolidList"/>
    <dgm:cxn modelId="{6112BF5C-3129-41B7-B581-E75848EAC2D3}" type="presParOf" srcId="{BE002571-F6B5-42EB-A4E8-5FD49AB4C5E4}" destId="{8EC2DBDE-4748-4974-8FAA-623FB3D1ED7D}" srcOrd="1" destOrd="0" presId="urn:microsoft.com/office/officeart/2018/2/layout/IconVerticalSolidList"/>
    <dgm:cxn modelId="{F2791F58-9CE5-4120-A014-51A06595D844}" type="presParOf" srcId="{BE002571-F6B5-42EB-A4E8-5FD49AB4C5E4}" destId="{BBEBC4B6-8353-4B0B-B8E9-653F37D7A866}" srcOrd="2" destOrd="0" presId="urn:microsoft.com/office/officeart/2018/2/layout/IconVerticalSolidList"/>
    <dgm:cxn modelId="{1B3BE727-5E94-4559-A4C7-87471D90E1FA}" type="presParOf" srcId="{BBEBC4B6-8353-4B0B-B8E9-653F37D7A866}" destId="{9A46E78E-0079-4A5F-A14D-1E8EDB812791}" srcOrd="0" destOrd="0" presId="urn:microsoft.com/office/officeart/2018/2/layout/IconVerticalSolidList"/>
    <dgm:cxn modelId="{58200CF5-9D09-4FB3-AF44-DA38779F8169}" type="presParOf" srcId="{BBEBC4B6-8353-4B0B-B8E9-653F37D7A866}" destId="{43E67439-A143-4340-9EC9-4833E036F261}" srcOrd="1" destOrd="0" presId="urn:microsoft.com/office/officeart/2018/2/layout/IconVerticalSolidList"/>
    <dgm:cxn modelId="{0661C488-6477-4FF5-8B95-3EDE200D9128}" type="presParOf" srcId="{BBEBC4B6-8353-4B0B-B8E9-653F37D7A866}" destId="{06ABCE19-1EE1-41F2-98A3-2F31813C2F3B}" srcOrd="2" destOrd="0" presId="urn:microsoft.com/office/officeart/2018/2/layout/IconVerticalSolidList"/>
    <dgm:cxn modelId="{DD62EEE8-0AB7-442C-825E-7B0BAFDD8FD2}" type="presParOf" srcId="{BBEBC4B6-8353-4B0B-B8E9-653F37D7A866}" destId="{05A27482-7236-4BCF-B032-4F444284315F}" srcOrd="3" destOrd="0" presId="urn:microsoft.com/office/officeart/2018/2/layout/IconVerticalSolidList"/>
    <dgm:cxn modelId="{3C908844-2701-47DC-A9C9-43F56E032144}" type="presParOf" srcId="{BE002571-F6B5-42EB-A4E8-5FD49AB4C5E4}" destId="{D641ED1F-7753-4E5A-932D-91D966D5B7B3}" srcOrd="3" destOrd="0" presId="urn:microsoft.com/office/officeart/2018/2/layout/IconVerticalSolidList"/>
    <dgm:cxn modelId="{A342CC6A-56AE-4977-93D7-DFA1445AD053}" type="presParOf" srcId="{BE002571-F6B5-42EB-A4E8-5FD49AB4C5E4}" destId="{2B8C0E22-3B84-4149-AE9D-077FD953F641}" srcOrd="4" destOrd="0" presId="urn:microsoft.com/office/officeart/2018/2/layout/IconVerticalSolidList"/>
    <dgm:cxn modelId="{C0DA748D-3536-4EDA-9492-CD75BDA6F961}" type="presParOf" srcId="{2B8C0E22-3B84-4149-AE9D-077FD953F641}" destId="{8986E3C4-DEE2-4F0A-A637-50C8227BAF74}" srcOrd="0" destOrd="0" presId="urn:microsoft.com/office/officeart/2018/2/layout/IconVerticalSolidList"/>
    <dgm:cxn modelId="{06EC1C6F-B717-42DA-A5FB-B17A83082507}" type="presParOf" srcId="{2B8C0E22-3B84-4149-AE9D-077FD953F641}" destId="{081B44EC-7C32-4605-B621-F5E8B48DC2C2}" srcOrd="1" destOrd="0" presId="urn:microsoft.com/office/officeart/2018/2/layout/IconVerticalSolidList"/>
    <dgm:cxn modelId="{7FFDBE67-1D10-45AE-AB20-21E2DC451556}" type="presParOf" srcId="{2B8C0E22-3B84-4149-AE9D-077FD953F641}" destId="{3B2E4119-F5A2-495C-9027-5C0FA424B908}" srcOrd="2" destOrd="0" presId="urn:microsoft.com/office/officeart/2018/2/layout/IconVerticalSolidList"/>
    <dgm:cxn modelId="{224B1B4C-1A8B-4E79-A2DE-616C69E509E3}" type="presParOf" srcId="{2B8C0E22-3B84-4149-AE9D-077FD953F641}" destId="{697068B9-F2F9-4CDF-8D18-85BA7D861AC9}" srcOrd="3" destOrd="0" presId="urn:microsoft.com/office/officeart/2018/2/layout/IconVerticalSolidList"/>
    <dgm:cxn modelId="{7B5D3B27-D17E-46DD-B94F-2AC41474E6C6}" type="presParOf" srcId="{BE002571-F6B5-42EB-A4E8-5FD49AB4C5E4}" destId="{A758F753-7E33-4E0D-9380-DACA83B29E02}" srcOrd="5" destOrd="0" presId="urn:microsoft.com/office/officeart/2018/2/layout/IconVerticalSolidList"/>
    <dgm:cxn modelId="{CC4EEC7A-0338-4334-A25D-1C63DEBB2D5D}" type="presParOf" srcId="{BE002571-F6B5-42EB-A4E8-5FD49AB4C5E4}" destId="{D25913F7-F254-4683-BDAA-F07B7061BB9E}" srcOrd="6" destOrd="0" presId="urn:microsoft.com/office/officeart/2018/2/layout/IconVerticalSolidList"/>
    <dgm:cxn modelId="{60505B2A-6446-40DC-8E5F-8B9F5D0187B9}" type="presParOf" srcId="{D25913F7-F254-4683-BDAA-F07B7061BB9E}" destId="{4EE19EC5-AA5E-4B78-9C1D-E30D85C8E3FA}" srcOrd="0" destOrd="0" presId="urn:microsoft.com/office/officeart/2018/2/layout/IconVerticalSolidList"/>
    <dgm:cxn modelId="{67D219F5-54EF-4F80-8B2A-B5F4F2C9140E}" type="presParOf" srcId="{D25913F7-F254-4683-BDAA-F07B7061BB9E}" destId="{947806E2-C4EE-4651-80D6-706F24D72F31}" srcOrd="1" destOrd="0" presId="urn:microsoft.com/office/officeart/2018/2/layout/IconVerticalSolidList"/>
    <dgm:cxn modelId="{B30CB535-12D7-4CFD-8535-9988C29B007A}" type="presParOf" srcId="{D25913F7-F254-4683-BDAA-F07B7061BB9E}" destId="{F2B947BB-0023-4001-BB30-2FE182996EE3}" srcOrd="2" destOrd="0" presId="urn:microsoft.com/office/officeart/2018/2/layout/IconVerticalSolidList"/>
    <dgm:cxn modelId="{F24969F9-0BE0-4597-BFA8-3685AE9B01C4}" type="presParOf" srcId="{D25913F7-F254-4683-BDAA-F07B7061BB9E}" destId="{F7801AA8-B897-4795-B47C-7AB2DF02D498}" srcOrd="3" destOrd="0" presId="urn:microsoft.com/office/officeart/2018/2/layout/IconVerticalSolidList"/>
    <dgm:cxn modelId="{582657BE-7516-466B-B636-A551D6857837}" type="presParOf" srcId="{BE002571-F6B5-42EB-A4E8-5FD49AB4C5E4}" destId="{049C2084-7C5B-44F8-ABD9-03F6D9437608}" srcOrd="7" destOrd="0" presId="urn:microsoft.com/office/officeart/2018/2/layout/IconVerticalSolidList"/>
    <dgm:cxn modelId="{F9B79815-48CB-415C-B801-D3AC9F597ED0}" type="presParOf" srcId="{BE002571-F6B5-42EB-A4E8-5FD49AB4C5E4}" destId="{F125841C-19E5-43A4-9754-38F3BBCCE51C}" srcOrd="8" destOrd="0" presId="urn:microsoft.com/office/officeart/2018/2/layout/IconVerticalSolidList"/>
    <dgm:cxn modelId="{5039BEAD-1DFB-4DE9-B435-BF0140A5FC31}" type="presParOf" srcId="{F125841C-19E5-43A4-9754-38F3BBCCE51C}" destId="{6CD8B090-9059-4DC9-865E-077F99A5AA95}" srcOrd="0" destOrd="0" presId="urn:microsoft.com/office/officeart/2018/2/layout/IconVerticalSolidList"/>
    <dgm:cxn modelId="{C6BB7E69-5464-411F-8051-C002B877957C}" type="presParOf" srcId="{F125841C-19E5-43A4-9754-38F3BBCCE51C}" destId="{D54F4734-FE68-4AAA-B072-D813742DA4A9}" srcOrd="1" destOrd="0" presId="urn:microsoft.com/office/officeart/2018/2/layout/IconVerticalSolidList"/>
    <dgm:cxn modelId="{9F5FDE79-90F3-4F5A-976A-C733FDE0349A}" type="presParOf" srcId="{F125841C-19E5-43A4-9754-38F3BBCCE51C}" destId="{45F4349B-1ED4-4B67-AABA-F294B6C396DB}" srcOrd="2" destOrd="0" presId="urn:microsoft.com/office/officeart/2018/2/layout/IconVerticalSolidList"/>
    <dgm:cxn modelId="{9CC7BFA4-6D5D-4F70-844D-F12087692084}" type="presParOf" srcId="{F125841C-19E5-43A4-9754-38F3BBCCE51C}" destId="{B8C72F68-AAF6-474F-B00D-AD22E2C45E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CC299A-F8EF-44DF-8E82-8533D9709379}"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C114488E-3B2A-44DB-8A3B-27C9660CD69A}">
      <dgm:prSet/>
      <dgm:spPr/>
      <dgm:t>
        <a:bodyPr/>
        <a:lstStyle/>
        <a:p>
          <a:r>
            <a:rPr lang="en-US"/>
            <a:t>Executive Summary</a:t>
          </a:r>
        </a:p>
      </dgm:t>
    </dgm:pt>
    <dgm:pt modelId="{7F0E102D-5DA4-4211-90E8-7455BB0C8477}" type="parTrans" cxnId="{07FA2ACB-063D-412F-B19C-B1C72648A0D0}">
      <dgm:prSet/>
      <dgm:spPr/>
      <dgm:t>
        <a:bodyPr/>
        <a:lstStyle/>
        <a:p>
          <a:endParaRPr lang="en-US"/>
        </a:p>
      </dgm:t>
    </dgm:pt>
    <dgm:pt modelId="{53CBE1F6-F08F-487B-B7F1-5F93E3107F56}" type="sibTrans" cxnId="{07FA2ACB-063D-412F-B19C-B1C72648A0D0}">
      <dgm:prSet/>
      <dgm:spPr/>
      <dgm:t>
        <a:bodyPr/>
        <a:lstStyle/>
        <a:p>
          <a:endParaRPr lang="en-US"/>
        </a:p>
      </dgm:t>
    </dgm:pt>
    <dgm:pt modelId="{A5FEA70A-39F1-46A2-8FD3-E581FF29A13E}">
      <dgm:prSet/>
      <dgm:spPr/>
      <dgm:t>
        <a:bodyPr/>
        <a:lstStyle/>
        <a:p>
          <a:r>
            <a:rPr lang="en-US"/>
            <a:t>Data collection methodology:</a:t>
          </a:r>
        </a:p>
      </dgm:t>
    </dgm:pt>
    <dgm:pt modelId="{EF103E7D-9146-449E-AF6F-2D611324D5F8}" type="parTrans" cxnId="{D357BC33-F53D-46D4-960C-E315DB4BAD34}">
      <dgm:prSet/>
      <dgm:spPr/>
      <dgm:t>
        <a:bodyPr/>
        <a:lstStyle/>
        <a:p>
          <a:endParaRPr lang="en-US"/>
        </a:p>
      </dgm:t>
    </dgm:pt>
    <dgm:pt modelId="{0D0E3716-FD06-482A-B76F-6DBB64D86720}" type="sibTrans" cxnId="{D357BC33-F53D-46D4-960C-E315DB4BAD34}">
      <dgm:prSet/>
      <dgm:spPr/>
      <dgm:t>
        <a:bodyPr/>
        <a:lstStyle/>
        <a:p>
          <a:endParaRPr lang="en-US"/>
        </a:p>
      </dgm:t>
    </dgm:pt>
    <dgm:pt modelId="{D4CEC791-48CC-4685-BB97-493F7E98D0A1}">
      <dgm:prSet/>
      <dgm:spPr/>
      <dgm:t>
        <a:bodyPr/>
        <a:lstStyle/>
        <a:p>
          <a:r>
            <a:rPr lang="en-US"/>
            <a:t>We will detail the data collection methods, which include a SpaceX REST API, and Web Scraping.</a:t>
          </a:r>
        </a:p>
      </dgm:t>
    </dgm:pt>
    <dgm:pt modelId="{7DD0ADDF-960F-4F71-BB9F-B57754D38102}" type="parTrans" cxnId="{70BD0F24-979A-4305-A3D2-111369F4007C}">
      <dgm:prSet/>
      <dgm:spPr/>
      <dgm:t>
        <a:bodyPr/>
        <a:lstStyle/>
        <a:p>
          <a:endParaRPr lang="en-US"/>
        </a:p>
      </dgm:t>
    </dgm:pt>
    <dgm:pt modelId="{E450F4CE-4892-4739-8CA9-EE8298A9388D}" type="sibTrans" cxnId="{70BD0F24-979A-4305-A3D2-111369F4007C}">
      <dgm:prSet/>
      <dgm:spPr/>
      <dgm:t>
        <a:bodyPr/>
        <a:lstStyle/>
        <a:p>
          <a:endParaRPr lang="en-US"/>
        </a:p>
      </dgm:t>
    </dgm:pt>
    <dgm:pt modelId="{86F496ED-D521-47F1-A92E-5422A945E7F1}">
      <dgm:prSet/>
      <dgm:spPr/>
      <dgm:t>
        <a:bodyPr/>
        <a:lstStyle/>
        <a:p>
          <a:r>
            <a:rPr lang="en-US"/>
            <a:t>Perform data wrangling</a:t>
          </a:r>
        </a:p>
      </dgm:t>
    </dgm:pt>
    <dgm:pt modelId="{00A5C458-D895-4782-92B5-78F03B40515B}" type="parTrans" cxnId="{EEC96ABF-FD28-49A7-ABD6-880DE73FEBF7}">
      <dgm:prSet/>
      <dgm:spPr/>
      <dgm:t>
        <a:bodyPr/>
        <a:lstStyle/>
        <a:p>
          <a:endParaRPr lang="en-US"/>
        </a:p>
      </dgm:t>
    </dgm:pt>
    <dgm:pt modelId="{6130B8AD-90DE-4796-A9C5-BD70D4ADE420}" type="sibTrans" cxnId="{EEC96ABF-FD28-49A7-ABD6-880DE73FEBF7}">
      <dgm:prSet/>
      <dgm:spPr/>
      <dgm:t>
        <a:bodyPr/>
        <a:lstStyle/>
        <a:p>
          <a:endParaRPr lang="en-US"/>
        </a:p>
      </dgm:t>
    </dgm:pt>
    <dgm:pt modelId="{F671B76A-93CB-49B0-BE9C-EB7DE910DFF5}">
      <dgm:prSet/>
      <dgm:spPr/>
      <dgm:t>
        <a:bodyPr/>
        <a:lstStyle/>
        <a:p>
          <a:r>
            <a:rPr lang="en-US"/>
            <a:t>We will also detail how we converted certain classification variables into data that our algorithms can work with. </a:t>
          </a:r>
        </a:p>
      </dgm:t>
    </dgm:pt>
    <dgm:pt modelId="{54958170-5D94-4333-B19A-38E84C5921B5}" type="parTrans" cxnId="{3F168E98-8A98-4218-BB9B-07BF53CF79D4}">
      <dgm:prSet/>
      <dgm:spPr/>
      <dgm:t>
        <a:bodyPr/>
        <a:lstStyle/>
        <a:p>
          <a:endParaRPr lang="en-US"/>
        </a:p>
      </dgm:t>
    </dgm:pt>
    <dgm:pt modelId="{9938726D-F682-42D8-8198-0BDC4E92F6DD}" type="sibTrans" cxnId="{3F168E98-8A98-4218-BB9B-07BF53CF79D4}">
      <dgm:prSet/>
      <dgm:spPr/>
      <dgm:t>
        <a:bodyPr/>
        <a:lstStyle/>
        <a:p>
          <a:endParaRPr lang="en-US"/>
        </a:p>
      </dgm:t>
    </dgm:pt>
    <dgm:pt modelId="{5EF7B940-BA55-4A5B-B21E-358A7B6239E9}">
      <dgm:prSet/>
      <dgm:spPr/>
      <dgm:t>
        <a:bodyPr/>
        <a:lstStyle/>
        <a:p>
          <a:r>
            <a:rPr lang="en-US"/>
            <a:t>Perform exploratory data analysis (EDA) using visualization and SQL</a:t>
          </a:r>
        </a:p>
      </dgm:t>
    </dgm:pt>
    <dgm:pt modelId="{60F67FDD-0D7D-414F-8EAD-5BC9A4AF1474}" type="parTrans" cxnId="{43CAC5F7-40D4-4B3F-8F16-6D6AF424D2A5}">
      <dgm:prSet/>
      <dgm:spPr/>
      <dgm:t>
        <a:bodyPr/>
        <a:lstStyle/>
        <a:p>
          <a:endParaRPr lang="en-US"/>
        </a:p>
      </dgm:t>
    </dgm:pt>
    <dgm:pt modelId="{CCB60A85-62F8-4181-9AEC-4EC958AC027C}" type="sibTrans" cxnId="{43CAC5F7-40D4-4B3F-8F16-6D6AF424D2A5}">
      <dgm:prSet/>
      <dgm:spPr/>
      <dgm:t>
        <a:bodyPr/>
        <a:lstStyle/>
        <a:p>
          <a:endParaRPr lang="en-US"/>
        </a:p>
      </dgm:t>
    </dgm:pt>
    <dgm:pt modelId="{F6B3B5E9-4797-442C-B8A6-2CB698FE2244}">
      <dgm:prSet/>
      <dgm:spPr/>
      <dgm:t>
        <a:bodyPr/>
        <a:lstStyle/>
        <a:p>
          <a:r>
            <a:rPr lang="en-US"/>
            <a:t>Perform interactive visual analytics using Folium and Plotly Dash</a:t>
          </a:r>
        </a:p>
      </dgm:t>
    </dgm:pt>
    <dgm:pt modelId="{C7665BCD-A994-434F-B623-FBBA977B3378}" type="parTrans" cxnId="{23B8390E-99FD-4CF4-B62F-39A7461ECEEE}">
      <dgm:prSet/>
      <dgm:spPr/>
      <dgm:t>
        <a:bodyPr/>
        <a:lstStyle/>
        <a:p>
          <a:endParaRPr lang="en-US"/>
        </a:p>
      </dgm:t>
    </dgm:pt>
    <dgm:pt modelId="{A9FD6367-4F27-4EBB-875E-B0AB9C11D301}" type="sibTrans" cxnId="{23B8390E-99FD-4CF4-B62F-39A7461ECEEE}">
      <dgm:prSet/>
      <dgm:spPr/>
      <dgm:t>
        <a:bodyPr/>
        <a:lstStyle/>
        <a:p>
          <a:endParaRPr lang="en-US"/>
        </a:p>
      </dgm:t>
    </dgm:pt>
    <dgm:pt modelId="{4241C5A4-C5E0-45EB-9873-0FCDD127AC12}">
      <dgm:prSet/>
      <dgm:spPr/>
      <dgm:t>
        <a:bodyPr/>
        <a:lstStyle/>
        <a:p>
          <a:r>
            <a:rPr lang="en-US"/>
            <a:t>Perform predictive analysis using classification models</a:t>
          </a:r>
        </a:p>
      </dgm:t>
    </dgm:pt>
    <dgm:pt modelId="{43577722-D9C0-4A41-9FA4-92934E50A3F5}" type="parTrans" cxnId="{55549B22-5AA4-448F-8959-1522D3681DF9}">
      <dgm:prSet/>
      <dgm:spPr/>
      <dgm:t>
        <a:bodyPr/>
        <a:lstStyle/>
        <a:p>
          <a:endParaRPr lang="en-US"/>
        </a:p>
      </dgm:t>
    </dgm:pt>
    <dgm:pt modelId="{A404E808-4E3D-4018-B685-9A203604F60A}" type="sibTrans" cxnId="{55549B22-5AA4-448F-8959-1522D3681DF9}">
      <dgm:prSet/>
      <dgm:spPr/>
      <dgm:t>
        <a:bodyPr/>
        <a:lstStyle/>
        <a:p>
          <a:endParaRPr lang="en-US"/>
        </a:p>
      </dgm:t>
    </dgm:pt>
    <dgm:pt modelId="{FC0E47BD-F269-48D4-AF03-0FD01E464F3A}">
      <dgm:prSet/>
      <dgm:spPr/>
      <dgm:t>
        <a:bodyPr/>
        <a:lstStyle/>
        <a:p>
          <a:r>
            <a:rPr lang="en-US"/>
            <a:t>We used many machine learning classification models, which will be explained in-depth along with their hyperparameter choices. </a:t>
          </a:r>
        </a:p>
      </dgm:t>
    </dgm:pt>
    <dgm:pt modelId="{ECECF28D-467C-40ED-BD70-28AD9F8E2181}" type="parTrans" cxnId="{1001BEB5-71C7-4EE0-8358-134EC9D72BE2}">
      <dgm:prSet/>
      <dgm:spPr/>
      <dgm:t>
        <a:bodyPr/>
        <a:lstStyle/>
        <a:p>
          <a:endParaRPr lang="en-US"/>
        </a:p>
      </dgm:t>
    </dgm:pt>
    <dgm:pt modelId="{75682DD8-7F03-43B8-B093-81633D745BE9}" type="sibTrans" cxnId="{1001BEB5-71C7-4EE0-8358-134EC9D72BE2}">
      <dgm:prSet/>
      <dgm:spPr/>
      <dgm:t>
        <a:bodyPr/>
        <a:lstStyle/>
        <a:p>
          <a:endParaRPr lang="en-US"/>
        </a:p>
      </dgm:t>
    </dgm:pt>
    <dgm:pt modelId="{0570D84B-A186-4D33-82F0-BB5AE0032999}" type="pres">
      <dgm:prSet presAssocID="{7ECC299A-F8EF-44DF-8E82-8533D9709379}" presName="Name0" presStyleCnt="0">
        <dgm:presLayoutVars>
          <dgm:dir/>
          <dgm:animLvl val="lvl"/>
          <dgm:resizeHandles val="exact"/>
        </dgm:presLayoutVars>
      </dgm:prSet>
      <dgm:spPr/>
    </dgm:pt>
    <dgm:pt modelId="{7F53A3B6-3293-4A81-98C9-CA35646C24CB}" type="pres">
      <dgm:prSet presAssocID="{C114488E-3B2A-44DB-8A3B-27C9660CD69A}" presName="linNode" presStyleCnt="0"/>
      <dgm:spPr/>
    </dgm:pt>
    <dgm:pt modelId="{A944D87E-C679-4ED7-8198-FB342705F998}" type="pres">
      <dgm:prSet presAssocID="{C114488E-3B2A-44DB-8A3B-27C9660CD69A}" presName="parentText" presStyleLbl="node1" presStyleIdx="0" presStyleCnt="6">
        <dgm:presLayoutVars>
          <dgm:chMax val="1"/>
          <dgm:bulletEnabled val="1"/>
        </dgm:presLayoutVars>
      </dgm:prSet>
      <dgm:spPr/>
    </dgm:pt>
    <dgm:pt modelId="{C53DDEE2-32CD-41E5-AE10-701AA5D43913}" type="pres">
      <dgm:prSet presAssocID="{53CBE1F6-F08F-487B-B7F1-5F93E3107F56}" presName="sp" presStyleCnt="0"/>
      <dgm:spPr/>
    </dgm:pt>
    <dgm:pt modelId="{1A506D7D-B8AF-4F9E-8E4C-4348DD3C4F3E}" type="pres">
      <dgm:prSet presAssocID="{A5FEA70A-39F1-46A2-8FD3-E581FF29A13E}" presName="linNode" presStyleCnt="0"/>
      <dgm:spPr/>
    </dgm:pt>
    <dgm:pt modelId="{71F041A3-CF85-4D14-A7CE-0B8647F29381}" type="pres">
      <dgm:prSet presAssocID="{A5FEA70A-39F1-46A2-8FD3-E581FF29A13E}" presName="parentText" presStyleLbl="node1" presStyleIdx="1" presStyleCnt="6">
        <dgm:presLayoutVars>
          <dgm:chMax val="1"/>
          <dgm:bulletEnabled val="1"/>
        </dgm:presLayoutVars>
      </dgm:prSet>
      <dgm:spPr/>
    </dgm:pt>
    <dgm:pt modelId="{2109A343-0882-4289-8F8D-E24E660E7669}" type="pres">
      <dgm:prSet presAssocID="{A5FEA70A-39F1-46A2-8FD3-E581FF29A13E}" presName="descendantText" presStyleLbl="alignAccFollowNode1" presStyleIdx="0" presStyleCnt="3">
        <dgm:presLayoutVars>
          <dgm:bulletEnabled val="1"/>
        </dgm:presLayoutVars>
      </dgm:prSet>
      <dgm:spPr/>
    </dgm:pt>
    <dgm:pt modelId="{27CF72DD-399D-406F-BAB0-8F3BBD7C7A7E}" type="pres">
      <dgm:prSet presAssocID="{0D0E3716-FD06-482A-B76F-6DBB64D86720}" presName="sp" presStyleCnt="0"/>
      <dgm:spPr/>
    </dgm:pt>
    <dgm:pt modelId="{718E7C87-5486-4B3B-84F0-708D7E97D2DF}" type="pres">
      <dgm:prSet presAssocID="{86F496ED-D521-47F1-A92E-5422A945E7F1}" presName="linNode" presStyleCnt="0"/>
      <dgm:spPr/>
    </dgm:pt>
    <dgm:pt modelId="{E4D2DD92-E411-4D0E-834A-86AA4256A94F}" type="pres">
      <dgm:prSet presAssocID="{86F496ED-D521-47F1-A92E-5422A945E7F1}" presName="parentText" presStyleLbl="node1" presStyleIdx="2" presStyleCnt="6">
        <dgm:presLayoutVars>
          <dgm:chMax val="1"/>
          <dgm:bulletEnabled val="1"/>
        </dgm:presLayoutVars>
      </dgm:prSet>
      <dgm:spPr/>
    </dgm:pt>
    <dgm:pt modelId="{AD795701-6F9A-4F20-AE3E-3B4D57FC0B00}" type="pres">
      <dgm:prSet presAssocID="{86F496ED-D521-47F1-A92E-5422A945E7F1}" presName="descendantText" presStyleLbl="alignAccFollowNode1" presStyleIdx="1" presStyleCnt="3">
        <dgm:presLayoutVars>
          <dgm:bulletEnabled val="1"/>
        </dgm:presLayoutVars>
      </dgm:prSet>
      <dgm:spPr/>
    </dgm:pt>
    <dgm:pt modelId="{DEC545DE-0F5D-4F90-9EA4-9FA78BD09372}" type="pres">
      <dgm:prSet presAssocID="{6130B8AD-90DE-4796-A9C5-BD70D4ADE420}" presName="sp" presStyleCnt="0"/>
      <dgm:spPr/>
    </dgm:pt>
    <dgm:pt modelId="{54F0663C-49C8-43A3-93B0-D0AB4DB560EC}" type="pres">
      <dgm:prSet presAssocID="{5EF7B940-BA55-4A5B-B21E-358A7B6239E9}" presName="linNode" presStyleCnt="0"/>
      <dgm:spPr/>
    </dgm:pt>
    <dgm:pt modelId="{8DA56950-38F2-4DD6-9152-6080B6C3985A}" type="pres">
      <dgm:prSet presAssocID="{5EF7B940-BA55-4A5B-B21E-358A7B6239E9}" presName="parentText" presStyleLbl="node1" presStyleIdx="3" presStyleCnt="6">
        <dgm:presLayoutVars>
          <dgm:chMax val="1"/>
          <dgm:bulletEnabled val="1"/>
        </dgm:presLayoutVars>
      </dgm:prSet>
      <dgm:spPr/>
    </dgm:pt>
    <dgm:pt modelId="{E4EB4789-920C-4C50-AFD1-FB270E0A97D3}" type="pres">
      <dgm:prSet presAssocID="{CCB60A85-62F8-4181-9AEC-4EC958AC027C}" presName="sp" presStyleCnt="0"/>
      <dgm:spPr/>
    </dgm:pt>
    <dgm:pt modelId="{9FA2B6D8-862F-46BF-B868-07D0E698BD98}" type="pres">
      <dgm:prSet presAssocID="{F6B3B5E9-4797-442C-B8A6-2CB698FE2244}" presName="linNode" presStyleCnt="0"/>
      <dgm:spPr/>
    </dgm:pt>
    <dgm:pt modelId="{FDA31E60-55A9-4E8B-83E7-4ACB1FBA8B4F}" type="pres">
      <dgm:prSet presAssocID="{F6B3B5E9-4797-442C-B8A6-2CB698FE2244}" presName="parentText" presStyleLbl="node1" presStyleIdx="4" presStyleCnt="6">
        <dgm:presLayoutVars>
          <dgm:chMax val="1"/>
          <dgm:bulletEnabled val="1"/>
        </dgm:presLayoutVars>
      </dgm:prSet>
      <dgm:spPr/>
    </dgm:pt>
    <dgm:pt modelId="{A31A7807-C6BA-442C-A57D-C3FADACE2E5B}" type="pres">
      <dgm:prSet presAssocID="{A9FD6367-4F27-4EBB-875E-B0AB9C11D301}" presName="sp" presStyleCnt="0"/>
      <dgm:spPr/>
    </dgm:pt>
    <dgm:pt modelId="{06F879F4-CFB1-4469-9453-3FC6CDD211E1}" type="pres">
      <dgm:prSet presAssocID="{4241C5A4-C5E0-45EB-9873-0FCDD127AC12}" presName="linNode" presStyleCnt="0"/>
      <dgm:spPr/>
    </dgm:pt>
    <dgm:pt modelId="{F11E8434-0AA0-407F-A1DE-0A58C4E31F82}" type="pres">
      <dgm:prSet presAssocID="{4241C5A4-C5E0-45EB-9873-0FCDD127AC12}" presName="parentText" presStyleLbl="node1" presStyleIdx="5" presStyleCnt="6">
        <dgm:presLayoutVars>
          <dgm:chMax val="1"/>
          <dgm:bulletEnabled val="1"/>
        </dgm:presLayoutVars>
      </dgm:prSet>
      <dgm:spPr/>
    </dgm:pt>
    <dgm:pt modelId="{5B347D9B-D9ED-4FB3-901E-200B574919C1}" type="pres">
      <dgm:prSet presAssocID="{4241C5A4-C5E0-45EB-9873-0FCDD127AC12}" presName="descendantText" presStyleLbl="alignAccFollowNode1" presStyleIdx="2" presStyleCnt="3">
        <dgm:presLayoutVars>
          <dgm:bulletEnabled val="1"/>
        </dgm:presLayoutVars>
      </dgm:prSet>
      <dgm:spPr/>
    </dgm:pt>
  </dgm:ptLst>
  <dgm:cxnLst>
    <dgm:cxn modelId="{23B8390E-99FD-4CF4-B62F-39A7461ECEEE}" srcId="{7ECC299A-F8EF-44DF-8E82-8533D9709379}" destId="{F6B3B5E9-4797-442C-B8A6-2CB698FE2244}" srcOrd="4" destOrd="0" parTransId="{C7665BCD-A994-434F-B623-FBBA977B3378}" sibTransId="{A9FD6367-4F27-4EBB-875E-B0AB9C11D301}"/>
    <dgm:cxn modelId="{55549B22-5AA4-448F-8959-1522D3681DF9}" srcId="{7ECC299A-F8EF-44DF-8E82-8533D9709379}" destId="{4241C5A4-C5E0-45EB-9873-0FCDD127AC12}" srcOrd="5" destOrd="0" parTransId="{43577722-D9C0-4A41-9FA4-92934E50A3F5}" sibTransId="{A404E808-4E3D-4018-B685-9A203604F60A}"/>
    <dgm:cxn modelId="{70BD0F24-979A-4305-A3D2-111369F4007C}" srcId="{A5FEA70A-39F1-46A2-8FD3-E581FF29A13E}" destId="{D4CEC791-48CC-4685-BB97-493F7E98D0A1}" srcOrd="0" destOrd="0" parTransId="{7DD0ADDF-960F-4F71-BB9F-B57754D38102}" sibTransId="{E450F4CE-4892-4739-8CA9-EE8298A9388D}"/>
    <dgm:cxn modelId="{D357BC33-F53D-46D4-960C-E315DB4BAD34}" srcId="{7ECC299A-F8EF-44DF-8E82-8533D9709379}" destId="{A5FEA70A-39F1-46A2-8FD3-E581FF29A13E}" srcOrd="1" destOrd="0" parTransId="{EF103E7D-9146-449E-AF6F-2D611324D5F8}" sibTransId="{0D0E3716-FD06-482A-B76F-6DBB64D86720}"/>
    <dgm:cxn modelId="{1689E75C-C8B6-4B1F-A81B-B2C5BDC287E4}" type="presOf" srcId="{5EF7B940-BA55-4A5B-B21E-358A7B6239E9}" destId="{8DA56950-38F2-4DD6-9152-6080B6C3985A}" srcOrd="0" destOrd="0" presId="urn:microsoft.com/office/officeart/2005/8/layout/vList5"/>
    <dgm:cxn modelId="{A086FB5D-15BF-4617-87ED-406F0CAD9922}" type="presOf" srcId="{FC0E47BD-F269-48D4-AF03-0FD01E464F3A}" destId="{5B347D9B-D9ED-4FB3-901E-200B574919C1}" srcOrd="0" destOrd="0" presId="urn:microsoft.com/office/officeart/2005/8/layout/vList5"/>
    <dgm:cxn modelId="{355F0566-B61B-4ADF-9ABA-55601281E6D8}" type="presOf" srcId="{86F496ED-D521-47F1-A92E-5422A945E7F1}" destId="{E4D2DD92-E411-4D0E-834A-86AA4256A94F}" srcOrd="0" destOrd="0" presId="urn:microsoft.com/office/officeart/2005/8/layout/vList5"/>
    <dgm:cxn modelId="{C6177E6E-565F-4D4F-92F8-A5368D489DAD}" type="presOf" srcId="{F6B3B5E9-4797-442C-B8A6-2CB698FE2244}" destId="{FDA31E60-55A9-4E8B-83E7-4ACB1FBA8B4F}" srcOrd="0" destOrd="0" presId="urn:microsoft.com/office/officeart/2005/8/layout/vList5"/>
    <dgm:cxn modelId="{88904975-E5E9-4FE4-866C-F50175D5BA06}" type="presOf" srcId="{7ECC299A-F8EF-44DF-8E82-8533D9709379}" destId="{0570D84B-A186-4D33-82F0-BB5AE0032999}" srcOrd="0" destOrd="0" presId="urn:microsoft.com/office/officeart/2005/8/layout/vList5"/>
    <dgm:cxn modelId="{40BC4783-A43C-40C5-B32C-2D23B7A4AD77}" type="presOf" srcId="{4241C5A4-C5E0-45EB-9873-0FCDD127AC12}" destId="{F11E8434-0AA0-407F-A1DE-0A58C4E31F82}" srcOrd="0" destOrd="0" presId="urn:microsoft.com/office/officeart/2005/8/layout/vList5"/>
    <dgm:cxn modelId="{3F168E98-8A98-4218-BB9B-07BF53CF79D4}" srcId="{86F496ED-D521-47F1-A92E-5422A945E7F1}" destId="{F671B76A-93CB-49B0-BE9C-EB7DE910DFF5}" srcOrd="0" destOrd="0" parTransId="{54958170-5D94-4333-B19A-38E84C5921B5}" sibTransId="{9938726D-F682-42D8-8198-0BDC4E92F6DD}"/>
    <dgm:cxn modelId="{1001BEB5-71C7-4EE0-8358-134EC9D72BE2}" srcId="{4241C5A4-C5E0-45EB-9873-0FCDD127AC12}" destId="{FC0E47BD-F269-48D4-AF03-0FD01E464F3A}" srcOrd="0" destOrd="0" parTransId="{ECECF28D-467C-40ED-BD70-28AD9F8E2181}" sibTransId="{75682DD8-7F03-43B8-B093-81633D745BE9}"/>
    <dgm:cxn modelId="{EEC96ABF-FD28-49A7-ABD6-880DE73FEBF7}" srcId="{7ECC299A-F8EF-44DF-8E82-8533D9709379}" destId="{86F496ED-D521-47F1-A92E-5422A945E7F1}" srcOrd="2" destOrd="0" parTransId="{00A5C458-D895-4782-92B5-78F03B40515B}" sibTransId="{6130B8AD-90DE-4796-A9C5-BD70D4ADE420}"/>
    <dgm:cxn modelId="{BC5753C0-0BAD-4643-A8BB-C16DE5AB4060}" type="presOf" srcId="{C114488E-3B2A-44DB-8A3B-27C9660CD69A}" destId="{A944D87E-C679-4ED7-8198-FB342705F998}" srcOrd="0" destOrd="0" presId="urn:microsoft.com/office/officeart/2005/8/layout/vList5"/>
    <dgm:cxn modelId="{B82755C0-159E-4131-8C1B-B134E348AB29}" type="presOf" srcId="{D4CEC791-48CC-4685-BB97-493F7E98D0A1}" destId="{2109A343-0882-4289-8F8D-E24E660E7669}" srcOrd="0" destOrd="0" presId="urn:microsoft.com/office/officeart/2005/8/layout/vList5"/>
    <dgm:cxn modelId="{07FA2ACB-063D-412F-B19C-B1C72648A0D0}" srcId="{7ECC299A-F8EF-44DF-8E82-8533D9709379}" destId="{C114488E-3B2A-44DB-8A3B-27C9660CD69A}" srcOrd="0" destOrd="0" parTransId="{7F0E102D-5DA4-4211-90E8-7455BB0C8477}" sibTransId="{53CBE1F6-F08F-487B-B7F1-5F93E3107F56}"/>
    <dgm:cxn modelId="{606A72E9-CA20-438C-8F86-4704E0F750B5}" type="presOf" srcId="{F671B76A-93CB-49B0-BE9C-EB7DE910DFF5}" destId="{AD795701-6F9A-4F20-AE3E-3B4D57FC0B00}" srcOrd="0" destOrd="0" presId="urn:microsoft.com/office/officeart/2005/8/layout/vList5"/>
    <dgm:cxn modelId="{43CAC5F7-40D4-4B3F-8F16-6D6AF424D2A5}" srcId="{7ECC299A-F8EF-44DF-8E82-8533D9709379}" destId="{5EF7B940-BA55-4A5B-B21E-358A7B6239E9}" srcOrd="3" destOrd="0" parTransId="{60F67FDD-0D7D-414F-8EAD-5BC9A4AF1474}" sibTransId="{CCB60A85-62F8-4181-9AEC-4EC958AC027C}"/>
    <dgm:cxn modelId="{1607F5FA-18AD-413D-B020-20D331B59B62}" type="presOf" srcId="{A5FEA70A-39F1-46A2-8FD3-E581FF29A13E}" destId="{71F041A3-CF85-4D14-A7CE-0B8647F29381}" srcOrd="0" destOrd="0" presId="urn:microsoft.com/office/officeart/2005/8/layout/vList5"/>
    <dgm:cxn modelId="{7BE600CB-E3F9-4FEA-80A8-30B46BFAED2B}" type="presParOf" srcId="{0570D84B-A186-4D33-82F0-BB5AE0032999}" destId="{7F53A3B6-3293-4A81-98C9-CA35646C24CB}" srcOrd="0" destOrd="0" presId="urn:microsoft.com/office/officeart/2005/8/layout/vList5"/>
    <dgm:cxn modelId="{6D0FBBAB-7769-470D-A6A7-DF1B2BB53070}" type="presParOf" srcId="{7F53A3B6-3293-4A81-98C9-CA35646C24CB}" destId="{A944D87E-C679-4ED7-8198-FB342705F998}" srcOrd="0" destOrd="0" presId="urn:microsoft.com/office/officeart/2005/8/layout/vList5"/>
    <dgm:cxn modelId="{765175C2-E91C-4296-A990-5B1A10B9AA2C}" type="presParOf" srcId="{0570D84B-A186-4D33-82F0-BB5AE0032999}" destId="{C53DDEE2-32CD-41E5-AE10-701AA5D43913}" srcOrd="1" destOrd="0" presId="urn:microsoft.com/office/officeart/2005/8/layout/vList5"/>
    <dgm:cxn modelId="{EF66B6F7-731C-4F9F-9543-B070B70D366B}" type="presParOf" srcId="{0570D84B-A186-4D33-82F0-BB5AE0032999}" destId="{1A506D7D-B8AF-4F9E-8E4C-4348DD3C4F3E}" srcOrd="2" destOrd="0" presId="urn:microsoft.com/office/officeart/2005/8/layout/vList5"/>
    <dgm:cxn modelId="{F0E0F40D-0646-47A7-B1A6-5ACAD6ABE351}" type="presParOf" srcId="{1A506D7D-B8AF-4F9E-8E4C-4348DD3C4F3E}" destId="{71F041A3-CF85-4D14-A7CE-0B8647F29381}" srcOrd="0" destOrd="0" presId="urn:microsoft.com/office/officeart/2005/8/layout/vList5"/>
    <dgm:cxn modelId="{C700A492-7699-42C0-832C-2562EDEF5CDF}" type="presParOf" srcId="{1A506D7D-B8AF-4F9E-8E4C-4348DD3C4F3E}" destId="{2109A343-0882-4289-8F8D-E24E660E7669}" srcOrd="1" destOrd="0" presId="urn:microsoft.com/office/officeart/2005/8/layout/vList5"/>
    <dgm:cxn modelId="{A691DAAD-19AE-475E-A185-327FCAA54965}" type="presParOf" srcId="{0570D84B-A186-4D33-82F0-BB5AE0032999}" destId="{27CF72DD-399D-406F-BAB0-8F3BBD7C7A7E}" srcOrd="3" destOrd="0" presId="urn:microsoft.com/office/officeart/2005/8/layout/vList5"/>
    <dgm:cxn modelId="{DE0FD543-E5BC-4368-8906-9E2516341C64}" type="presParOf" srcId="{0570D84B-A186-4D33-82F0-BB5AE0032999}" destId="{718E7C87-5486-4B3B-84F0-708D7E97D2DF}" srcOrd="4" destOrd="0" presId="urn:microsoft.com/office/officeart/2005/8/layout/vList5"/>
    <dgm:cxn modelId="{7EA53E2C-F2F4-4E72-9E0E-CEDCA6D68341}" type="presParOf" srcId="{718E7C87-5486-4B3B-84F0-708D7E97D2DF}" destId="{E4D2DD92-E411-4D0E-834A-86AA4256A94F}" srcOrd="0" destOrd="0" presId="urn:microsoft.com/office/officeart/2005/8/layout/vList5"/>
    <dgm:cxn modelId="{AE5D90E8-4885-4F64-B820-F9003A2A84A9}" type="presParOf" srcId="{718E7C87-5486-4B3B-84F0-708D7E97D2DF}" destId="{AD795701-6F9A-4F20-AE3E-3B4D57FC0B00}" srcOrd="1" destOrd="0" presId="urn:microsoft.com/office/officeart/2005/8/layout/vList5"/>
    <dgm:cxn modelId="{428CB6F2-B2A4-44B6-9EC6-0CD2688A8101}" type="presParOf" srcId="{0570D84B-A186-4D33-82F0-BB5AE0032999}" destId="{DEC545DE-0F5D-4F90-9EA4-9FA78BD09372}" srcOrd="5" destOrd="0" presId="urn:microsoft.com/office/officeart/2005/8/layout/vList5"/>
    <dgm:cxn modelId="{57AB8B7C-11A1-442E-9DC3-ECA2585B3920}" type="presParOf" srcId="{0570D84B-A186-4D33-82F0-BB5AE0032999}" destId="{54F0663C-49C8-43A3-93B0-D0AB4DB560EC}" srcOrd="6" destOrd="0" presId="urn:microsoft.com/office/officeart/2005/8/layout/vList5"/>
    <dgm:cxn modelId="{21141AEF-30D4-48F0-A163-B1B3A506889A}" type="presParOf" srcId="{54F0663C-49C8-43A3-93B0-D0AB4DB560EC}" destId="{8DA56950-38F2-4DD6-9152-6080B6C3985A}" srcOrd="0" destOrd="0" presId="urn:microsoft.com/office/officeart/2005/8/layout/vList5"/>
    <dgm:cxn modelId="{48A4F3C1-E2E5-45F2-8A11-D8656A3904F3}" type="presParOf" srcId="{0570D84B-A186-4D33-82F0-BB5AE0032999}" destId="{E4EB4789-920C-4C50-AFD1-FB270E0A97D3}" srcOrd="7" destOrd="0" presId="urn:microsoft.com/office/officeart/2005/8/layout/vList5"/>
    <dgm:cxn modelId="{559DC885-72FB-4177-BACC-1FA7130B93EE}" type="presParOf" srcId="{0570D84B-A186-4D33-82F0-BB5AE0032999}" destId="{9FA2B6D8-862F-46BF-B868-07D0E698BD98}" srcOrd="8" destOrd="0" presId="urn:microsoft.com/office/officeart/2005/8/layout/vList5"/>
    <dgm:cxn modelId="{FB496117-8197-4793-A417-ED17D743EA60}" type="presParOf" srcId="{9FA2B6D8-862F-46BF-B868-07D0E698BD98}" destId="{FDA31E60-55A9-4E8B-83E7-4ACB1FBA8B4F}" srcOrd="0" destOrd="0" presId="urn:microsoft.com/office/officeart/2005/8/layout/vList5"/>
    <dgm:cxn modelId="{4F725AB6-CE4E-4608-94B1-D6E0A84834A9}" type="presParOf" srcId="{0570D84B-A186-4D33-82F0-BB5AE0032999}" destId="{A31A7807-C6BA-442C-A57D-C3FADACE2E5B}" srcOrd="9" destOrd="0" presId="urn:microsoft.com/office/officeart/2005/8/layout/vList5"/>
    <dgm:cxn modelId="{E0F0AEC9-3982-4514-B353-92E314EA17DB}" type="presParOf" srcId="{0570D84B-A186-4D33-82F0-BB5AE0032999}" destId="{06F879F4-CFB1-4469-9453-3FC6CDD211E1}" srcOrd="10" destOrd="0" presId="urn:microsoft.com/office/officeart/2005/8/layout/vList5"/>
    <dgm:cxn modelId="{82AE0CC5-272A-4ECB-87E2-BF742D631F2B}" type="presParOf" srcId="{06F879F4-CFB1-4469-9453-3FC6CDD211E1}" destId="{F11E8434-0AA0-407F-A1DE-0A58C4E31F82}" srcOrd="0" destOrd="0" presId="urn:microsoft.com/office/officeart/2005/8/layout/vList5"/>
    <dgm:cxn modelId="{E61C6788-F59A-4DE9-B255-C4516BAA6025}" type="presParOf" srcId="{06F879F4-CFB1-4469-9453-3FC6CDD211E1}" destId="{5B347D9B-D9ED-4FB3-901E-200B574919C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E33D9F-BE87-49AC-BB8B-FDCE7C5358E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B41B3E0-C604-4A56-9452-A93D7EA7D103}">
      <dgm:prSet phldrT="[Text]" phldr="0"/>
      <dgm:spPr/>
      <dgm:t>
        <a:bodyPr/>
        <a:lstStyle/>
        <a:p>
          <a:pPr rtl="0"/>
          <a:r>
            <a:rPr lang="en-US" dirty="0">
              <a:latin typeface="Calibri Light" panose="020F0302020204030204"/>
            </a:rPr>
            <a:t> DataFrame</a:t>
          </a:r>
          <a:endParaRPr lang="en-US" dirty="0"/>
        </a:p>
      </dgm:t>
    </dgm:pt>
    <dgm:pt modelId="{EEC13C7B-80FB-402B-9511-2CFCCA9B34AA}" type="parTrans" cxnId="{6F943A7D-A9BD-45F2-AD3F-7B76B422E093}">
      <dgm:prSet/>
      <dgm:spPr/>
      <dgm:t>
        <a:bodyPr/>
        <a:lstStyle/>
        <a:p>
          <a:endParaRPr lang="en-US"/>
        </a:p>
      </dgm:t>
    </dgm:pt>
    <dgm:pt modelId="{EF6BC033-BCBA-4B9E-91E8-BAA35605B3AD}" type="sibTrans" cxnId="{6F943A7D-A9BD-45F2-AD3F-7B76B422E093}">
      <dgm:prSet/>
      <dgm:spPr/>
      <dgm:t>
        <a:bodyPr/>
        <a:lstStyle/>
        <a:p>
          <a:endParaRPr lang="en-US"/>
        </a:p>
      </dgm:t>
    </dgm:pt>
    <dgm:pt modelId="{917DDF6D-7BB5-49AF-B362-CB926E652962}">
      <dgm:prSet phldrT="[Text]" phldr="0"/>
      <dgm:spPr/>
      <dgm:t>
        <a:bodyPr/>
        <a:lstStyle/>
        <a:p>
          <a:pPr rtl="0"/>
          <a:r>
            <a:rPr lang="en-US" dirty="0">
              <a:latin typeface="Calibri Light" panose="020F0302020204030204"/>
            </a:rPr>
            <a:t> SpaceX Rest API</a:t>
          </a:r>
          <a:endParaRPr lang="en-US" dirty="0"/>
        </a:p>
      </dgm:t>
    </dgm:pt>
    <dgm:pt modelId="{A4E48B5E-C6BE-4344-B41B-23C6F9BC85B5}" type="parTrans" cxnId="{6FD533A4-D9DA-4AF0-B7ED-F21BC000F402}">
      <dgm:prSet/>
      <dgm:spPr/>
      <dgm:t>
        <a:bodyPr/>
        <a:lstStyle/>
        <a:p>
          <a:endParaRPr lang="en-US"/>
        </a:p>
      </dgm:t>
    </dgm:pt>
    <dgm:pt modelId="{EE04061F-0636-49BA-A6C9-8A6B88319A35}" type="sibTrans" cxnId="{6FD533A4-D9DA-4AF0-B7ED-F21BC000F402}">
      <dgm:prSet/>
      <dgm:spPr/>
      <dgm:t>
        <a:bodyPr/>
        <a:lstStyle/>
        <a:p>
          <a:endParaRPr lang="en-US"/>
        </a:p>
      </dgm:t>
    </dgm:pt>
    <dgm:pt modelId="{AACF778A-A251-45BD-8D9F-6BD8F617D2E9}">
      <dgm:prSet phldrT="[Text]" phldr="0"/>
      <dgm:spPr/>
      <dgm:t>
        <a:bodyPr/>
        <a:lstStyle/>
        <a:p>
          <a:pPr rtl="0"/>
          <a:r>
            <a:rPr lang="en-US" dirty="0">
              <a:latin typeface="Calibri Light" panose="020F0302020204030204"/>
            </a:rPr>
            <a:t> Web Scraping</a:t>
          </a:r>
          <a:endParaRPr lang="en-US" dirty="0"/>
        </a:p>
      </dgm:t>
    </dgm:pt>
    <dgm:pt modelId="{C572F1C8-EB2F-4DDB-A2FF-45CBD3D609DF}" type="parTrans" cxnId="{0B3D1643-5A99-4E63-8FC8-9216033EB39B}">
      <dgm:prSet/>
      <dgm:spPr/>
      <dgm:t>
        <a:bodyPr/>
        <a:lstStyle/>
        <a:p>
          <a:endParaRPr lang="en-US"/>
        </a:p>
      </dgm:t>
    </dgm:pt>
    <dgm:pt modelId="{5D798B6F-D5AC-496A-9C96-9F2CBC82A137}" type="sibTrans" cxnId="{0B3D1643-5A99-4E63-8FC8-9216033EB39B}">
      <dgm:prSet/>
      <dgm:spPr/>
      <dgm:t>
        <a:bodyPr/>
        <a:lstStyle/>
        <a:p>
          <a:endParaRPr lang="en-US"/>
        </a:p>
      </dgm:t>
    </dgm:pt>
    <dgm:pt modelId="{A4267B1D-F036-4637-9D4E-EBC0E15A685C}" type="pres">
      <dgm:prSet presAssocID="{B2E33D9F-BE87-49AC-BB8B-FDCE7C5358EF}" presName="hierChild1" presStyleCnt="0">
        <dgm:presLayoutVars>
          <dgm:orgChart val="1"/>
          <dgm:chPref val="1"/>
          <dgm:dir/>
          <dgm:animOne val="branch"/>
          <dgm:animLvl val="lvl"/>
          <dgm:resizeHandles/>
        </dgm:presLayoutVars>
      </dgm:prSet>
      <dgm:spPr/>
    </dgm:pt>
    <dgm:pt modelId="{6DF19B7D-EE01-409D-AE4F-ACB36EFCDC97}" type="pres">
      <dgm:prSet presAssocID="{EB41B3E0-C604-4A56-9452-A93D7EA7D103}" presName="hierRoot1" presStyleCnt="0">
        <dgm:presLayoutVars>
          <dgm:hierBranch val="init"/>
        </dgm:presLayoutVars>
      </dgm:prSet>
      <dgm:spPr/>
    </dgm:pt>
    <dgm:pt modelId="{D0F49DE4-5940-4D9F-AD83-0C31B1D80025}" type="pres">
      <dgm:prSet presAssocID="{EB41B3E0-C604-4A56-9452-A93D7EA7D103}" presName="rootComposite1" presStyleCnt="0"/>
      <dgm:spPr/>
    </dgm:pt>
    <dgm:pt modelId="{F60D7AAE-02A7-481B-B8D2-4A39D34A79E5}" type="pres">
      <dgm:prSet presAssocID="{EB41B3E0-C604-4A56-9452-A93D7EA7D103}" presName="rootText1" presStyleLbl="node0" presStyleIdx="0" presStyleCnt="1">
        <dgm:presLayoutVars>
          <dgm:chPref val="3"/>
        </dgm:presLayoutVars>
      </dgm:prSet>
      <dgm:spPr/>
    </dgm:pt>
    <dgm:pt modelId="{23FBA587-8273-4FE0-8320-C0B5837962BC}" type="pres">
      <dgm:prSet presAssocID="{EB41B3E0-C604-4A56-9452-A93D7EA7D103}" presName="rootConnector1" presStyleLbl="node1" presStyleIdx="0" presStyleCnt="0"/>
      <dgm:spPr/>
    </dgm:pt>
    <dgm:pt modelId="{829B1185-B872-4523-A4D7-877DD02FAEC9}" type="pres">
      <dgm:prSet presAssocID="{EB41B3E0-C604-4A56-9452-A93D7EA7D103}" presName="hierChild2" presStyleCnt="0"/>
      <dgm:spPr/>
    </dgm:pt>
    <dgm:pt modelId="{2874021F-5564-4A53-A14B-37FE865EBB1C}" type="pres">
      <dgm:prSet presAssocID="{A4E48B5E-C6BE-4344-B41B-23C6F9BC85B5}" presName="Name37" presStyleLbl="parChTrans1D2" presStyleIdx="0" presStyleCnt="2"/>
      <dgm:spPr/>
    </dgm:pt>
    <dgm:pt modelId="{23870DF7-B7DB-4955-A491-9020D86430B2}" type="pres">
      <dgm:prSet presAssocID="{917DDF6D-7BB5-49AF-B362-CB926E652962}" presName="hierRoot2" presStyleCnt="0">
        <dgm:presLayoutVars>
          <dgm:hierBranch val="init"/>
        </dgm:presLayoutVars>
      </dgm:prSet>
      <dgm:spPr/>
    </dgm:pt>
    <dgm:pt modelId="{8D6D2F92-2A64-4BFA-889B-6A900D872410}" type="pres">
      <dgm:prSet presAssocID="{917DDF6D-7BB5-49AF-B362-CB926E652962}" presName="rootComposite" presStyleCnt="0"/>
      <dgm:spPr/>
    </dgm:pt>
    <dgm:pt modelId="{70E377F1-4E4B-4EFB-8C67-DDDD7172ADB0}" type="pres">
      <dgm:prSet presAssocID="{917DDF6D-7BB5-49AF-B362-CB926E652962}" presName="rootText" presStyleLbl="node2" presStyleIdx="0" presStyleCnt="2">
        <dgm:presLayoutVars>
          <dgm:chPref val="3"/>
        </dgm:presLayoutVars>
      </dgm:prSet>
      <dgm:spPr/>
    </dgm:pt>
    <dgm:pt modelId="{15C5745E-D341-4264-848F-8E721BC2FC7F}" type="pres">
      <dgm:prSet presAssocID="{917DDF6D-7BB5-49AF-B362-CB926E652962}" presName="rootConnector" presStyleLbl="node2" presStyleIdx="0" presStyleCnt="2"/>
      <dgm:spPr/>
    </dgm:pt>
    <dgm:pt modelId="{A630548F-8024-42EE-9353-3DB3C85E3AB0}" type="pres">
      <dgm:prSet presAssocID="{917DDF6D-7BB5-49AF-B362-CB926E652962}" presName="hierChild4" presStyleCnt="0"/>
      <dgm:spPr/>
    </dgm:pt>
    <dgm:pt modelId="{6AD05CCF-7FD8-48E8-9834-2E904BBE0330}" type="pres">
      <dgm:prSet presAssocID="{917DDF6D-7BB5-49AF-B362-CB926E652962}" presName="hierChild5" presStyleCnt="0"/>
      <dgm:spPr/>
    </dgm:pt>
    <dgm:pt modelId="{D1CC1739-ACA4-4112-B90E-4B8E330BEB86}" type="pres">
      <dgm:prSet presAssocID="{C572F1C8-EB2F-4DDB-A2FF-45CBD3D609DF}" presName="Name37" presStyleLbl="parChTrans1D2" presStyleIdx="1" presStyleCnt="2"/>
      <dgm:spPr/>
    </dgm:pt>
    <dgm:pt modelId="{1CBF1324-29CC-4C0F-9358-1791B97655EC}" type="pres">
      <dgm:prSet presAssocID="{AACF778A-A251-45BD-8D9F-6BD8F617D2E9}" presName="hierRoot2" presStyleCnt="0">
        <dgm:presLayoutVars>
          <dgm:hierBranch val="init"/>
        </dgm:presLayoutVars>
      </dgm:prSet>
      <dgm:spPr/>
    </dgm:pt>
    <dgm:pt modelId="{5E9303AF-4F60-4854-A003-F67D38F29BE7}" type="pres">
      <dgm:prSet presAssocID="{AACF778A-A251-45BD-8D9F-6BD8F617D2E9}" presName="rootComposite" presStyleCnt="0"/>
      <dgm:spPr/>
    </dgm:pt>
    <dgm:pt modelId="{8E414C21-9B19-4F0E-97E8-54BECB0FE4C1}" type="pres">
      <dgm:prSet presAssocID="{AACF778A-A251-45BD-8D9F-6BD8F617D2E9}" presName="rootText" presStyleLbl="node2" presStyleIdx="1" presStyleCnt="2">
        <dgm:presLayoutVars>
          <dgm:chPref val="3"/>
        </dgm:presLayoutVars>
      </dgm:prSet>
      <dgm:spPr/>
    </dgm:pt>
    <dgm:pt modelId="{12D10EDF-7923-48D1-8F5E-17911C4DBF6B}" type="pres">
      <dgm:prSet presAssocID="{AACF778A-A251-45BD-8D9F-6BD8F617D2E9}" presName="rootConnector" presStyleLbl="node2" presStyleIdx="1" presStyleCnt="2"/>
      <dgm:spPr/>
    </dgm:pt>
    <dgm:pt modelId="{AD8E4DC3-E852-426B-97F6-73BF1063C49F}" type="pres">
      <dgm:prSet presAssocID="{AACF778A-A251-45BD-8D9F-6BD8F617D2E9}" presName="hierChild4" presStyleCnt="0"/>
      <dgm:spPr/>
    </dgm:pt>
    <dgm:pt modelId="{36EB8BB0-134F-4C0B-BF32-33245584838B}" type="pres">
      <dgm:prSet presAssocID="{AACF778A-A251-45BD-8D9F-6BD8F617D2E9}" presName="hierChild5" presStyleCnt="0"/>
      <dgm:spPr/>
    </dgm:pt>
    <dgm:pt modelId="{D61DCCF3-E062-417C-AB62-C9653CBD0F61}" type="pres">
      <dgm:prSet presAssocID="{EB41B3E0-C604-4A56-9452-A93D7EA7D103}" presName="hierChild3" presStyleCnt="0"/>
      <dgm:spPr/>
    </dgm:pt>
  </dgm:ptLst>
  <dgm:cxnLst>
    <dgm:cxn modelId="{04A3EB26-81C8-436A-87BB-5F455F1A1A74}" type="presOf" srcId="{917DDF6D-7BB5-49AF-B362-CB926E652962}" destId="{15C5745E-D341-4264-848F-8E721BC2FC7F}" srcOrd="1" destOrd="0" presId="urn:microsoft.com/office/officeart/2005/8/layout/orgChart1"/>
    <dgm:cxn modelId="{B79BEE2C-0537-4907-A8C2-D77607F8A9EE}" type="presOf" srcId="{AACF778A-A251-45BD-8D9F-6BD8F617D2E9}" destId="{8E414C21-9B19-4F0E-97E8-54BECB0FE4C1}" srcOrd="0" destOrd="0" presId="urn:microsoft.com/office/officeart/2005/8/layout/orgChart1"/>
    <dgm:cxn modelId="{D106D541-1016-4503-8708-D6EC6242AAAF}" type="presOf" srcId="{A4E48B5E-C6BE-4344-B41B-23C6F9BC85B5}" destId="{2874021F-5564-4A53-A14B-37FE865EBB1C}" srcOrd="0" destOrd="0" presId="urn:microsoft.com/office/officeart/2005/8/layout/orgChart1"/>
    <dgm:cxn modelId="{0B3D1643-5A99-4E63-8FC8-9216033EB39B}" srcId="{EB41B3E0-C604-4A56-9452-A93D7EA7D103}" destId="{AACF778A-A251-45BD-8D9F-6BD8F617D2E9}" srcOrd="1" destOrd="0" parTransId="{C572F1C8-EB2F-4DDB-A2FF-45CBD3D609DF}" sibTransId="{5D798B6F-D5AC-496A-9C96-9F2CBC82A137}"/>
    <dgm:cxn modelId="{BAFCEB69-A649-4BB9-B81F-74DEDBD3B0D8}" type="presOf" srcId="{EB41B3E0-C604-4A56-9452-A93D7EA7D103}" destId="{F60D7AAE-02A7-481B-B8D2-4A39D34A79E5}" srcOrd="0" destOrd="0" presId="urn:microsoft.com/office/officeart/2005/8/layout/orgChart1"/>
    <dgm:cxn modelId="{CE3C7375-2881-4013-9623-D02224B7612E}" type="presOf" srcId="{EB41B3E0-C604-4A56-9452-A93D7EA7D103}" destId="{23FBA587-8273-4FE0-8320-C0B5837962BC}" srcOrd="1" destOrd="0" presId="urn:microsoft.com/office/officeart/2005/8/layout/orgChart1"/>
    <dgm:cxn modelId="{A01C2D76-BB17-4CB7-86CD-99181275F68E}" type="presOf" srcId="{B2E33D9F-BE87-49AC-BB8B-FDCE7C5358EF}" destId="{A4267B1D-F036-4637-9D4E-EBC0E15A685C}" srcOrd="0" destOrd="0" presId="urn:microsoft.com/office/officeart/2005/8/layout/orgChart1"/>
    <dgm:cxn modelId="{6F943A7D-A9BD-45F2-AD3F-7B76B422E093}" srcId="{B2E33D9F-BE87-49AC-BB8B-FDCE7C5358EF}" destId="{EB41B3E0-C604-4A56-9452-A93D7EA7D103}" srcOrd="0" destOrd="0" parTransId="{EEC13C7B-80FB-402B-9511-2CFCCA9B34AA}" sibTransId="{EF6BC033-BCBA-4B9E-91E8-BAA35605B3AD}"/>
    <dgm:cxn modelId="{5B19948B-2110-4497-BEAC-442381B0FC7E}" type="presOf" srcId="{917DDF6D-7BB5-49AF-B362-CB926E652962}" destId="{70E377F1-4E4B-4EFB-8C67-DDDD7172ADB0}" srcOrd="0" destOrd="0" presId="urn:microsoft.com/office/officeart/2005/8/layout/orgChart1"/>
    <dgm:cxn modelId="{6FD533A4-D9DA-4AF0-B7ED-F21BC000F402}" srcId="{EB41B3E0-C604-4A56-9452-A93D7EA7D103}" destId="{917DDF6D-7BB5-49AF-B362-CB926E652962}" srcOrd="0" destOrd="0" parTransId="{A4E48B5E-C6BE-4344-B41B-23C6F9BC85B5}" sibTransId="{EE04061F-0636-49BA-A6C9-8A6B88319A35}"/>
    <dgm:cxn modelId="{FB854ABC-F8E7-4407-86E2-4D27646D8CE0}" type="presOf" srcId="{AACF778A-A251-45BD-8D9F-6BD8F617D2E9}" destId="{12D10EDF-7923-48D1-8F5E-17911C4DBF6B}" srcOrd="1" destOrd="0" presId="urn:microsoft.com/office/officeart/2005/8/layout/orgChart1"/>
    <dgm:cxn modelId="{F78730E6-E0CE-4C1F-8AC7-D75F59AE7537}" type="presOf" srcId="{C572F1C8-EB2F-4DDB-A2FF-45CBD3D609DF}" destId="{D1CC1739-ACA4-4112-B90E-4B8E330BEB86}" srcOrd="0" destOrd="0" presId="urn:microsoft.com/office/officeart/2005/8/layout/orgChart1"/>
    <dgm:cxn modelId="{B26D2327-CB3B-4152-84C9-6514DC681DDA}" type="presParOf" srcId="{A4267B1D-F036-4637-9D4E-EBC0E15A685C}" destId="{6DF19B7D-EE01-409D-AE4F-ACB36EFCDC97}" srcOrd="0" destOrd="0" presId="urn:microsoft.com/office/officeart/2005/8/layout/orgChart1"/>
    <dgm:cxn modelId="{8C5F233B-3233-473D-ABEF-ABFE0DDE4ACC}" type="presParOf" srcId="{6DF19B7D-EE01-409D-AE4F-ACB36EFCDC97}" destId="{D0F49DE4-5940-4D9F-AD83-0C31B1D80025}" srcOrd="0" destOrd="0" presId="urn:microsoft.com/office/officeart/2005/8/layout/orgChart1"/>
    <dgm:cxn modelId="{09B4CA0F-93AE-4783-8943-851488D3769D}" type="presParOf" srcId="{D0F49DE4-5940-4D9F-AD83-0C31B1D80025}" destId="{F60D7AAE-02A7-481B-B8D2-4A39D34A79E5}" srcOrd="0" destOrd="0" presId="urn:microsoft.com/office/officeart/2005/8/layout/orgChart1"/>
    <dgm:cxn modelId="{42293704-9380-48A8-9ABA-4AEC3FA4B15D}" type="presParOf" srcId="{D0F49DE4-5940-4D9F-AD83-0C31B1D80025}" destId="{23FBA587-8273-4FE0-8320-C0B5837962BC}" srcOrd="1" destOrd="0" presId="urn:microsoft.com/office/officeart/2005/8/layout/orgChart1"/>
    <dgm:cxn modelId="{A84C7954-6C7C-424E-A7B7-B43BE539203E}" type="presParOf" srcId="{6DF19B7D-EE01-409D-AE4F-ACB36EFCDC97}" destId="{829B1185-B872-4523-A4D7-877DD02FAEC9}" srcOrd="1" destOrd="0" presId="urn:microsoft.com/office/officeart/2005/8/layout/orgChart1"/>
    <dgm:cxn modelId="{059EAC02-6FCA-45E5-B89F-2601F9104EBA}" type="presParOf" srcId="{829B1185-B872-4523-A4D7-877DD02FAEC9}" destId="{2874021F-5564-4A53-A14B-37FE865EBB1C}" srcOrd="0" destOrd="0" presId="urn:microsoft.com/office/officeart/2005/8/layout/orgChart1"/>
    <dgm:cxn modelId="{84E379BB-E5CC-434B-8160-5878F1BA9CAD}" type="presParOf" srcId="{829B1185-B872-4523-A4D7-877DD02FAEC9}" destId="{23870DF7-B7DB-4955-A491-9020D86430B2}" srcOrd="1" destOrd="0" presId="urn:microsoft.com/office/officeart/2005/8/layout/orgChart1"/>
    <dgm:cxn modelId="{64EF06A6-6C64-4EFA-8328-C2F8CDAD9A7C}" type="presParOf" srcId="{23870DF7-B7DB-4955-A491-9020D86430B2}" destId="{8D6D2F92-2A64-4BFA-889B-6A900D872410}" srcOrd="0" destOrd="0" presId="urn:microsoft.com/office/officeart/2005/8/layout/orgChart1"/>
    <dgm:cxn modelId="{400AA93C-8AAC-446B-A28F-78EC618B7666}" type="presParOf" srcId="{8D6D2F92-2A64-4BFA-889B-6A900D872410}" destId="{70E377F1-4E4B-4EFB-8C67-DDDD7172ADB0}" srcOrd="0" destOrd="0" presId="urn:microsoft.com/office/officeart/2005/8/layout/orgChart1"/>
    <dgm:cxn modelId="{BBCC23F9-DE13-4926-9C51-B2EDD2A932D4}" type="presParOf" srcId="{8D6D2F92-2A64-4BFA-889B-6A900D872410}" destId="{15C5745E-D341-4264-848F-8E721BC2FC7F}" srcOrd="1" destOrd="0" presId="urn:microsoft.com/office/officeart/2005/8/layout/orgChart1"/>
    <dgm:cxn modelId="{68E08776-4C70-4C23-9ED8-98698434F521}" type="presParOf" srcId="{23870DF7-B7DB-4955-A491-9020D86430B2}" destId="{A630548F-8024-42EE-9353-3DB3C85E3AB0}" srcOrd="1" destOrd="0" presId="urn:microsoft.com/office/officeart/2005/8/layout/orgChart1"/>
    <dgm:cxn modelId="{FCE64ABF-1585-4700-B1E3-943F748646F6}" type="presParOf" srcId="{23870DF7-B7DB-4955-A491-9020D86430B2}" destId="{6AD05CCF-7FD8-48E8-9834-2E904BBE0330}" srcOrd="2" destOrd="0" presId="urn:microsoft.com/office/officeart/2005/8/layout/orgChart1"/>
    <dgm:cxn modelId="{C4855D19-F1D2-4E5D-A653-37CB009B65F4}" type="presParOf" srcId="{829B1185-B872-4523-A4D7-877DD02FAEC9}" destId="{D1CC1739-ACA4-4112-B90E-4B8E330BEB86}" srcOrd="2" destOrd="0" presId="urn:microsoft.com/office/officeart/2005/8/layout/orgChart1"/>
    <dgm:cxn modelId="{6D58DDCA-348A-4698-B74D-29D749E2D061}" type="presParOf" srcId="{829B1185-B872-4523-A4D7-877DD02FAEC9}" destId="{1CBF1324-29CC-4C0F-9358-1791B97655EC}" srcOrd="3" destOrd="0" presId="urn:microsoft.com/office/officeart/2005/8/layout/orgChart1"/>
    <dgm:cxn modelId="{9B5D0667-C9C5-44A8-AAC5-08E13D01DD54}" type="presParOf" srcId="{1CBF1324-29CC-4C0F-9358-1791B97655EC}" destId="{5E9303AF-4F60-4854-A003-F67D38F29BE7}" srcOrd="0" destOrd="0" presId="urn:microsoft.com/office/officeart/2005/8/layout/orgChart1"/>
    <dgm:cxn modelId="{A08F430B-3313-432B-B5C3-0D4E88113162}" type="presParOf" srcId="{5E9303AF-4F60-4854-A003-F67D38F29BE7}" destId="{8E414C21-9B19-4F0E-97E8-54BECB0FE4C1}" srcOrd="0" destOrd="0" presId="urn:microsoft.com/office/officeart/2005/8/layout/orgChart1"/>
    <dgm:cxn modelId="{0E990E24-075B-4373-A1DB-3F9D43B2390E}" type="presParOf" srcId="{5E9303AF-4F60-4854-A003-F67D38F29BE7}" destId="{12D10EDF-7923-48D1-8F5E-17911C4DBF6B}" srcOrd="1" destOrd="0" presId="urn:microsoft.com/office/officeart/2005/8/layout/orgChart1"/>
    <dgm:cxn modelId="{60BEF18B-0CCB-4411-95B5-88127FF54D6D}" type="presParOf" srcId="{1CBF1324-29CC-4C0F-9358-1791B97655EC}" destId="{AD8E4DC3-E852-426B-97F6-73BF1063C49F}" srcOrd="1" destOrd="0" presId="urn:microsoft.com/office/officeart/2005/8/layout/orgChart1"/>
    <dgm:cxn modelId="{0A96BE7E-FB41-4694-BE96-3A3B26560A18}" type="presParOf" srcId="{1CBF1324-29CC-4C0F-9358-1791B97655EC}" destId="{36EB8BB0-134F-4C0B-BF32-33245584838B}" srcOrd="2" destOrd="0" presId="urn:microsoft.com/office/officeart/2005/8/layout/orgChart1"/>
    <dgm:cxn modelId="{BE308662-0089-447E-AC5D-8D1833629373}" type="presParOf" srcId="{6DF19B7D-EE01-409D-AE4F-ACB36EFCDC97}" destId="{D61DCCF3-E062-417C-AB62-C9653CBD0F6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939640-8A50-4556-9FAF-734EDB08CDFC}" type="doc">
      <dgm:prSet loTypeId="urn:microsoft.com/office/officeart/2005/8/layout/hProcess9" loCatId="process" qsTypeId="urn:microsoft.com/office/officeart/2005/8/quickstyle/simple1" qsCatId="simple" csTypeId="urn:microsoft.com/office/officeart/2005/8/colors/accent1_2" csCatId="accent1" phldr="1"/>
      <dgm:spPr/>
    </dgm:pt>
    <dgm:pt modelId="{AE360E20-0D20-4BF7-9915-0D6CCD38FC4D}">
      <dgm:prSet phldrT="[Text]" phldr="0"/>
      <dgm:spPr/>
      <dgm:t>
        <a:bodyPr/>
        <a:lstStyle/>
        <a:p>
          <a:pPr rtl="0"/>
          <a:r>
            <a:rPr lang="en-US" dirty="0">
              <a:latin typeface="Calibri Light" panose="020F0302020204030204"/>
            </a:rPr>
            <a:t>Perform get request to get data from the SpaceX REST API</a:t>
          </a:r>
          <a:endParaRPr lang="en-US" dirty="0"/>
        </a:p>
      </dgm:t>
    </dgm:pt>
    <dgm:pt modelId="{E3ED0AA7-CB83-47FA-8111-517C0B4A1A82}" type="parTrans" cxnId="{832AD72B-35F2-4ADD-BBA5-EE166C40D0B2}">
      <dgm:prSet/>
      <dgm:spPr/>
    </dgm:pt>
    <dgm:pt modelId="{5A7E1AF0-726F-43FE-A519-8ADDA39703EE}" type="sibTrans" cxnId="{832AD72B-35F2-4ADD-BBA5-EE166C40D0B2}">
      <dgm:prSet/>
      <dgm:spPr/>
    </dgm:pt>
    <dgm:pt modelId="{C734CFFF-F1DB-4DF0-BA9E-6AF865B75083}">
      <dgm:prSet phldrT="[Text]" phldr="0"/>
      <dgm:spPr/>
      <dgm:t>
        <a:bodyPr/>
        <a:lstStyle/>
        <a:p>
          <a:pPr rtl="0"/>
          <a:r>
            <a:rPr lang="en-US" dirty="0">
              <a:latin typeface="Calibri Light" panose="020F0302020204030204"/>
            </a:rPr>
            <a:t>Data pre-processing: e.g. convert date datatype</a:t>
          </a:r>
          <a:endParaRPr lang="en-US" dirty="0"/>
        </a:p>
      </dgm:t>
    </dgm:pt>
    <dgm:pt modelId="{DA66C80C-BD4F-4AF4-83C7-9B0425E58E3D}" type="parTrans" cxnId="{E922EACD-1F9B-4F94-A78E-9DF5544C2046}">
      <dgm:prSet/>
      <dgm:spPr/>
    </dgm:pt>
    <dgm:pt modelId="{AC832972-D755-448F-8A87-E852D1CCA573}" type="sibTrans" cxnId="{E922EACD-1F9B-4F94-A78E-9DF5544C2046}">
      <dgm:prSet/>
      <dgm:spPr/>
    </dgm:pt>
    <dgm:pt modelId="{05457201-2A3F-4BA7-8E38-2C8B22B6653D}">
      <dgm:prSet phldrT="[Text]" phldr="0"/>
      <dgm:spPr/>
      <dgm:t>
        <a:bodyPr/>
        <a:lstStyle/>
        <a:p>
          <a:pPr rtl="0"/>
          <a:r>
            <a:rPr lang="en-US" dirty="0">
              <a:latin typeface="Calibri Light" panose="020F0302020204030204"/>
            </a:rPr>
            <a:t>Some data come in the form of ID's, so now we use these ID's to get the real data we want</a:t>
          </a:r>
          <a:endParaRPr lang="en-US" dirty="0"/>
        </a:p>
      </dgm:t>
    </dgm:pt>
    <dgm:pt modelId="{95DD86AB-303A-4209-A44B-2DBFED38D9EB}" type="parTrans" cxnId="{AC40C755-596E-4E0F-A7DD-8040405B1E48}">
      <dgm:prSet/>
      <dgm:spPr/>
    </dgm:pt>
    <dgm:pt modelId="{2401492A-89CE-47F4-920E-4EC7B886A4BB}" type="sibTrans" cxnId="{AC40C755-596E-4E0F-A7DD-8040405B1E48}">
      <dgm:prSet/>
      <dgm:spPr/>
    </dgm:pt>
    <dgm:pt modelId="{B6A0DC1F-C344-43A7-8887-87D3A0929DB0}">
      <dgm:prSet phldr="0"/>
      <dgm:spPr/>
      <dgm:t>
        <a:bodyPr/>
        <a:lstStyle/>
        <a:p>
          <a:pPr rtl="0"/>
          <a:r>
            <a:rPr lang="en-US" dirty="0">
              <a:latin typeface="Calibri Light" panose="020F0302020204030204"/>
            </a:rPr>
            <a:t>Finally, remove rows with missing Payload Mass values, since we need this later.</a:t>
          </a:r>
        </a:p>
      </dgm:t>
    </dgm:pt>
    <dgm:pt modelId="{CB958D3A-C63B-48F2-8A37-85B35699929A}" type="parTrans" cxnId="{ACCEBC69-D95D-461A-B3B9-516047361FC6}">
      <dgm:prSet/>
      <dgm:spPr/>
    </dgm:pt>
    <dgm:pt modelId="{32602FBD-C32E-40B7-B1D4-05004EA08011}" type="sibTrans" cxnId="{ACCEBC69-D95D-461A-B3B9-516047361FC6}">
      <dgm:prSet/>
      <dgm:spPr/>
    </dgm:pt>
    <dgm:pt modelId="{25702459-EFA9-4380-8670-2B6C5F4AF770}">
      <dgm:prSet phldr="0"/>
      <dgm:spPr/>
      <dgm:t>
        <a:bodyPr/>
        <a:lstStyle/>
        <a:p>
          <a:pPr rtl="0"/>
          <a:r>
            <a:rPr lang="en-US" dirty="0">
              <a:latin typeface="Calibri Light" panose="020F0302020204030204"/>
            </a:rPr>
            <a:t>Convert </a:t>
          </a:r>
          <a:r>
            <a:rPr lang="en-US" dirty="0" err="1">
              <a:latin typeface="Calibri Light" panose="020F0302020204030204"/>
            </a:rPr>
            <a:t>json</a:t>
          </a:r>
          <a:r>
            <a:rPr lang="en-US" dirty="0">
              <a:latin typeface="Calibri Light" panose="020F0302020204030204"/>
            </a:rPr>
            <a:t> file to pandas dataframe</a:t>
          </a:r>
        </a:p>
      </dgm:t>
    </dgm:pt>
    <dgm:pt modelId="{B1C3D69F-778F-4B09-8227-E4903283D488}" type="parTrans" cxnId="{E4F8AC07-65D5-434E-9A27-10C872FCA5DC}">
      <dgm:prSet/>
      <dgm:spPr/>
    </dgm:pt>
    <dgm:pt modelId="{F2D4BFB2-066D-4A3F-95D4-58654174D689}" type="sibTrans" cxnId="{E4F8AC07-65D5-434E-9A27-10C872FCA5DC}">
      <dgm:prSet/>
      <dgm:spPr/>
    </dgm:pt>
    <dgm:pt modelId="{58C12515-012C-487A-82B7-D3D885D55B76}" type="pres">
      <dgm:prSet presAssocID="{69939640-8A50-4556-9FAF-734EDB08CDFC}" presName="CompostProcess" presStyleCnt="0">
        <dgm:presLayoutVars>
          <dgm:dir/>
          <dgm:resizeHandles val="exact"/>
        </dgm:presLayoutVars>
      </dgm:prSet>
      <dgm:spPr/>
    </dgm:pt>
    <dgm:pt modelId="{F9FDFA1A-C029-466D-B81A-98576A68ABAB}" type="pres">
      <dgm:prSet presAssocID="{69939640-8A50-4556-9FAF-734EDB08CDFC}" presName="arrow" presStyleLbl="bgShp" presStyleIdx="0" presStyleCnt="1"/>
      <dgm:spPr/>
    </dgm:pt>
    <dgm:pt modelId="{582EA8F0-5E2C-49E6-8D33-E692C5ED6323}" type="pres">
      <dgm:prSet presAssocID="{69939640-8A50-4556-9FAF-734EDB08CDFC}" presName="linearProcess" presStyleCnt="0"/>
      <dgm:spPr/>
    </dgm:pt>
    <dgm:pt modelId="{1E7907A4-5BD8-48C5-9907-0A42EA17FD90}" type="pres">
      <dgm:prSet presAssocID="{AE360E20-0D20-4BF7-9915-0D6CCD38FC4D}" presName="textNode" presStyleLbl="node1" presStyleIdx="0" presStyleCnt="5">
        <dgm:presLayoutVars>
          <dgm:bulletEnabled val="1"/>
        </dgm:presLayoutVars>
      </dgm:prSet>
      <dgm:spPr/>
    </dgm:pt>
    <dgm:pt modelId="{D4A7F632-8091-4599-937F-39E410F8DD65}" type="pres">
      <dgm:prSet presAssocID="{5A7E1AF0-726F-43FE-A519-8ADDA39703EE}" presName="sibTrans" presStyleCnt="0"/>
      <dgm:spPr/>
    </dgm:pt>
    <dgm:pt modelId="{13F3C036-D9A8-40F8-B8B6-6C0BE3857CBF}" type="pres">
      <dgm:prSet presAssocID="{25702459-EFA9-4380-8670-2B6C5F4AF770}" presName="textNode" presStyleLbl="node1" presStyleIdx="1" presStyleCnt="5">
        <dgm:presLayoutVars>
          <dgm:bulletEnabled val="1"/>
        </dgm:presLayoutVars>
      </dgm:prSet>
      <dgm:spPr/>
    </dgm:pt>
    <dgm:pt modelId="{FCC021DB-5E37-4100-BF92-B388EA030C89}" type="pres">
      <dgm:prSet presAssocID="{F2D4BFB2-066D-4A3F-95D4-58654174D689}" presName="sibTrans" presStyleCnt="0"/>
      <dgm:spPr/>
    </dgm:pt>
    <dgm:pt modelId="{CFED17F4-7670-455D-A163-F915BC73843A}" type="pres">
      <dgm:prSet presAssocID="{C734CFFF-F1DB-4DF0-BA9E-6AF865B75083}" presName="textNode" presStyleLbl="node1" presStyleIdx="2" presStyleCnt="5">
        <dgm:presLayoutVars>
          <dgm:bulletEnabled val="1"/>
        </dgm:presLayoutVars>
      </dgm:prSet>
      <dgm:spPr/>
    </dgm:pt>
    <dgm:pt modelId="{B2C0F859-6AB1-4F78-A583-D4AE9E42F1A3}" type="pres">
      <dgm:prSet presAssocID="{AC832972-D755-448F-8A87-E852D1CCA573}" presName="sibTrans" presStyleCnt="0"/>
      <dgm:spPr/>
    </dgm:pt>
    <dgm:pt modelId="{71B53D26-DC7F-4A83-A289-12354B8C9E5A}" type="pres">
      <dgm:prSet presAssocID="{05457201-2A3F-4BA7-8E38-2C8B22B6653D}" presName="textNode" presStyleLbl="node1" presStyleIdx="3" presStyleCnt="5">
        <dgm:presLayoutVars>
          <dgm:bulletEnabled val="1"/>
        </dgm:presLayoutVars>
      </dgm:prSet>
      <dgm:spPr/>
    </dgm:pt>
    <dgm:pt modelId="{0BC92B42-0759-4D10-A58B-FE58069AFA66}" type="pres">
      <dgm:prSet presAssocID="{2401492A-89CE-47F4-920E-4EC7B886A4BB}" presName="sibTrans" presStyleCnt="0"/>
      <dgm:spPr/>
    </dgm:pt>
    <dgm:pt modelId="{CD1074B0-98CD-4588-9885-290E14F7B3C9}" type="pres">
      <dgm:prSet presAssocID="{B6A0DC1F-C344-43A7-8887-87D3A0929DB0}" presName="textNode" presStyleLbl="node1" presStyleIdx="4" presStyleCnt="5">
        <dgm:presLayoutVars>
          <dgm:bulletEnabled val="1"/>
        </dgm:presLayoutVars>
      </dgm:prSet>
      <dgm:spPr/>
    </dgm:pt>
  </dgm:ptLst>
  <dgm:cxnLst>
    <dgm:cxn modelId="{EC882A04-AB70-449A-944D-937ACE544782}" type="presOf" srcId="{B6A0DC1F-C344-43A7-8887-87D3A0929DB0}" destId="{CD1074B0-98CD-4588-9885-290E14F7B3C9}" srcOrd="0" destOrd="0" presId="urn:microsoft.com/office/officeart/2005/8/layout/hProcess9"/>
    <dgm:cxn modelId="{E4F8AC07-65D5-434E-9A27-10C872FCA5DC}" srcId="{69939640-8A50-4556-9FAF-734EDB08CDFC}" destId="{25702459-EFA9-4380-8670-2B6C5F4AF770}" srcOrd="1" destOrd="0" parTransId="{B1C3D69F-778F-4B09-8227-E4903283D488}" sibTransId="{F2D4BFB2-066D-4A3F-95D4-58654174D689}"/>
    <dgm:cxn modelId="{0A44660D-7EAC-4F43-90C9-44272848EB0A}" type="presOf" srcId="{05457201-2A3F-4BA7-8E38-2C8B22B6653D}" destId="{71B53D26-DC7F-4A83-A289-12354B8C9E5A}" srcOrd="0" destOrd="0" presId="urn:microsoft.com/office/officeart/2005/8/layout/hProcess9"/>
    <dgm:cxn modelId="{1E9E591B-0BF2-4384-BA0A-48C5348405B5}" type="presOf" srcId="{C734CFFF-F1DB-4DF0-BA9E-6AF865B75083}" destId="{CFED17F4-7670-455D-A163-F915BC73843A}" srcOrd="0" destOrd="0" presId="urn:microsoft.com/office/officeart/2005/8/layout/hProcess9"/>
    <dgm:cxn modelId="{832AD72B-35F2-4ADD-BBA5-EE166C40D0B2}" srcId="{69939640-8A50-4556-9FAF-734EDB08CDFC}" destId="{AE360E20-0D20-4BF7-9915-0D6CCD38FC4D}" srcOrd="0" destOrd="0" parTransId="{E3ED0AA7-CB83-47FA-8111-517C0B4A1A82}" sibTransId="{5A7E1AF0-726F-43FE-A519-8ADDA39703EE}"/>
    <dgm:cxn modelId="{ACCEBC69-D95D-461A-B3B9-516047361FC6}" srcId="{69939640-8A50-4556-9FAF-734EDB08CDFC}" destId="{B6A0DC1F-C344-43A7-8887-87D3A0929DB0}" srcOrd="4" destOrd="0" parTransId="{CB958D3A-C63B-48F2-8A37-85B35699929A}" sibTransId="{32602FBD-C32E-40B7-B1D4-05004EA08011}"/>
    <dgm:cxn modelId="{798B506E-BB4E-4DD8-9002-2115565799CB}" type="presOf" srcId="{AE360E20-0D20-4BF7-9915-0D6CCD38FC4D}" destId="{1E7907A4-5BD8-48C5-9907-0A42EA17FD90}" srcOrd="0" destOrd="0" presId="urn:microsoft.com/office/officeart/2005/8/layout/hProcess9"/>
    <dgm:cxn modelId="{AC40C755-596E-4E0F-A7DD-8040405B1E48}" srcId="{69939640-8A50-4556-9FAF-734EDB08CDFC}" destId="{05457201-2A3F-4BA7-8E38-2C8B22B6653D}" srcOrd="3" destOrd="0" parTransId="{95DD86AB-303A-4209-A44B-2DBFED38D9EB}" sibTransId="{2401492A-89CE-47F4-920E-4EC7B886A4BB}"/>
    <dgm:cxn modelId="{F1F62EAE-CF94-4138-BF37-C8BC894D7AD3}" type="presOf" srcId="{25702459-EFA9-4380-8670-2B6C5F4AF770}" destId="{13F3C036-D9A8-40F8-B8B6-6C0BE3857CBF}" srcOrd="0" destOrd="0" presId="urn:microsoft.com/office/officeart/2005/8/layout/hProcess9"/>
    <dgm:cxn modelId="{E922EACD-1F9B-4F94-A78E-9DF5544C2046}" srcId="{69939640-8A50-4556-9FAF-734EDB08CDFC}" destId="{C734CFFF-F1DB-4DF0-BA9E-6AF865B75083}" srcOrd="2" destOrd="0" parTransId="{DA66C80C-BD4F-4AF4-83C7-9B0425E58E3D}" sibTransId="{AC832972-D755-448F-8A87-E852D1CCA573}"/>
    <dgm:cxn modelId="{F15FF9FF-A180-4BEA-A481-0E1DC71100A9}" type="presOf" srcId="{69939640-8A50-4556-9FAF-734EDB08CDFC}" destId="{58C12515-012C-487A-82B7-D3D885D55B76}" srcOrd="0" destOrd="0" presId="urn:microsoft.com/office/officeart/2005/8/layout/hProcess9"/>
    <dgm:cxn modelId="{1D7DCEAE-3102-4397-97AE-EEA1B4C1529A}" type="presParOf" srcId="{58C12515-012C-487A-82B7-D3D885D55B76}" destId="{F9FDFA1A-C029-466D-B81A-98576A68ABAB}" srcOrd="0" destOrd="0" presId="urn:microsoft.com/office/officeart/2005/8/layout/hProcess9"/>
    <dgm:cxn modelId="{5AA42947-ED66-49AC-867D-47173BE57E3B}" type="presParOf" srcId="{58C12515-012C-487A-82B7-D3D885D55B76}" destId="{582EA8F0-5E2C-49E6-8D33-E692C5ED6323}" srcOrd="1" destOrd="0" presId="urn:microsoft.com/office/officeart/2005/8/layout/hProcess9"/>
    <dgm:cxn modelId="{89B108E4-7873-44EA-88CE-0380A4F759B7}" type="presParOf" srcId="{582EA8F0-5E2C-49E6-8D33-E692C5ED6323}" destId="{1E7907A4-5BD8-48C5-9907-0A42EA17FD90}" srcOrd="0" destOrd="0" presId="urn:microsoft.com/office/officeart/2005/8/layout/hProcess9"/>
    <dgm:cxn modelId="{F16918BC-0118-4593-9DCE-96DD31865A2B}" type="presParOf" srcId="{582EA8F0-5E2C-49E6-8D33-E692C5ED6323}" destId="{D4A7F632-8091-4599-937F-39E410F8DD65}" srcOrd="1" destOrd="0" presId="urn:microsoft.com/office/officeart/2005/8/layout/hProcess9"/>
    <dgm:cxn modelId="{C8659631-0C89-4A37-B427-A7B92F93BEAE}" type="presParOf" srcId="{582EA8F0-5E2C-49E6-8D33-E692C5ED6323}" destId="{13F3C036-D9A8-40F8-B8B6-6C0BE3857CBF}" srcOrd="2" destOrd="0" presId="urn:microsoft.com/office/officeart/2005/8/layout/hProcess9"/>
    <dgm:cxn modelId="{A4AB36AD-899F-48B0-A862-EE467475396E}" type="presParOf" srcId="{582EA8F0-5E2C-49E6-8D33-E692C5ED6323}" destId="{FCC021DB-5E37-4100-BF92-B388EA030C89}" srcOrd="3" destOrd="0" presId="urn:microsoft.com/office/officeart/2005/8/layout/hProcess9"/>
    <dgm:cxn modelId="{24FEF8A9-20BB-4F03-9AEA-316868C66DC5}" type="presParOf" srcId="{582EA8F0-5E2C-49E6-8D33-E692C5ED6323}" destId="{CFED17F4-7670-455D-A163-F915BC73843A}" srcOrd="4" destOrd="0" presId="urn:microsoft.com/office/officeart/2005/8/layout/hProcess9"/>
    <dgm:cxn modelId="{CB4C3663-F928-4D65-8437-F179D5F9B345}" type="presParOf" srcId="{582EA8F0-5E2C-49E6-8D33-E692C5ED6323}" destId="{B2C0F859-6AB1-4F78-A583-D4AE9E42F1A3}" srcOrd="5" destOrd="0" presId="urn:microsoft.com/office/officeart/2005/8/layout/hProcess9"/>
    <dgm:cxn modelId="{0F813634-47F7-4B6F-A49A-FF52EFEF3A79}" type="presParOf" srcId="{582EA8F0-5E2C-49E6-8D33-E692C5ED6323}" destId="{71B53D26-DC7F-4A83-A289-12354B8C9E5A}" srcOrd="6" destOrd="0" presId="urn:microsoft.com/office/officeart/2005/8/layout/hProcess9"/>
    <dgm:cxn modelId="{CBDD4490-51F7-4D14-A8E0-5439E0ABAB0A}" type="presParOf" srcId="{582EA8F0-5E2C-49E6-8D33-E692C5ED6323}" destId="{0BC92B42-0759-4D10-A58B-FE58069AFA66}" srcOrd="7" destOrd="0" presId="urn:microsoft.com/office/officeart/2005/8/layout/hProcess9"/>
    <dgm:cxn modelId="{CF2A9049-33C6-45B2-943A-99B785375816}" type="presParOf" srcId="{582EA8F0-5E2C-49E6-8D33-E692C5ED6323}" destId="{CD1074B0-98CD-4588-9885-290E14F7B3C9}"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939640-8A50-4556-9FAF-734EDB08CDFC}" type="doc">
      <dgm:prSet loTypeId="urn:microsoft.com/office/officeart/2005/8/layout/hProcess9" loCatId="process" qsTypeId="urn:microsoft.com/office/officeart/2005/8/quickstyle/simple1" qsCatId="simple" csTypeId="urn:microsoft.com/office/officeart/2005/8/colors/accent1_2" csCatId="accent1" phldr="1"/>
      <dgm:spPr/>
    </dgm:pt>
    <dgm:pt modelId="{AE360E20-0D20-4BF7-9915-0D6CCD38FC4D}">
      <dgm:prSet phldrT="[Text]" phldr="0"/>
      <dgm:spPr/>
      <dgm:t>
        <a:bodyPr/>
        <a:lstStyle/>
        <a:p>
          <a:pPr rtl="0"/>
          <a:r>
            <a:rPr lang="en-US" dirty="0">
              <a:latin typeface="Calibri Light" panose="020F0302020204030204"/>
            </a:rPr>
            <a:t>Gather some more data from the web with web scraping tools such as BeautifulSoup</a:t>
          </a:r>
          <a:endParaRPr lang="en-US" dirty="0"/>
        </a:p>
      </dgm:t>
    </dgm:pt>
    <dgm:pt modelId="{E3ED0AA7-CB83-47FA-8111-517C0B4A1A82}" type="parTrans" cxnId="{832AD72B-35F2-4ADD-BBA5-EE166C40D0B2}">
      <dgm:prSet/>
      <dgm:spPr/>
    </dgm:pt>
    <dgm:pt modelId="{5A7E1AF0-726F-43FE-A519-8ADDA39703EE}" type="sibTrans" cxnId="{832AD72B-35F2-4ADD-BBA5-EE166C40D0B2}">
      <dgm:prSet/>
      <dgm:spPr/>
    </dgm:pt>
    <dgm:pt modelId="{25702459-EFA9-4380-8670-2B6C5F4AF770}">
      <dgm:prSet phldr="0"/>
      <dgm:spPr/>
      <dgm:t>
        <a:bodyPr/>
        <a:lstStyle/>
        <a:p>
          <a:pPr rtl="0"/>
          <a:r>
            <a:rPr lang="en-US" dirty="0">
              <a:latin typeface="Calibri Light" panose="020F0302020204030204"/>
            </a:rPr>
            <a:t>Create dataframe from html tables</a:t>
          </a:r>
        </a:p>
      </dgm:t>
    </dgm:pt>
    <dgm:pt modelId="{B1C3D69F-778F-4B09-8227-E4903283D488}" type="parTrans" cxnId="{E4F8AC07-65D5-434E-9A27-10C872FCA5DC}">
      <dgm:prSet/>
      <dgm:spPr/>
    </dgm:pt>
    <dgm:pt modelId="{F2D4BFB2-066D-4A3F-95D4-58654174D689}" type="sibTrans" cxnId="{E4F8AC07-65D5-434E-9A27-10C872FCA5DC}">
      <dgm:prSet/>
      <dgm:spPr/>
    </dgm:pt>
    <dgm:pt modelId="{3581424C-43A5-4795-B3E8-A9DBC6567EF8}">
      <dgm:prSet phldr="0"/>
      <dgm:spPr/>
      <dgm:t>
        <a:bodyPr/>
        <a:lstStyle/>
        <a:p>
          <a:pPr rtl="0"/>
          <a:r>
            <a:rPr lang="en-US" dirty="0">
              <a:latin typeface="Calibri Light" panose="020F0302020204030204"/>
            </a:rPr>
            <a:t>Get column and variable names from html table</a:t>
          </a:r>
        </a:p>
      </dgm:t>
    </dgm:pt>
    <dgm:pt modelId="{5E96ADD2-3DD3-4CB7-995E-29B727BDB9B7}" type="parTrans" cxnId="{CFF776C0-36E5-4A7F-AF9F-5E9CD5E0A1FF}">
      <dgm:prSet/>
      <dgm:spPr/>
    </dgm:pt>
    <dgm:pt modelId="{3E07D3C0-15D6-48FC-9859-0FDC4C9DD7A9}" type="sibTrans" cxnId="{CFF776C0-36E5-4A7F-AF9F-5E9CD5E0A1FF}">
      <dgm:prSet/>
      <dgm:spPr/>
    </dgm:pt>
    <dgm:pt modelId="{58C12515-012C-487A-82B7-D3D885D55B76}" type="pres">
      <dgm:prSet presAssocID="{69939640-8A50-4556-9FAF-734EDB08CDFC}" presName="CompostProcess" presStyleCnt="0">
        <dgm:presLayoutVars>
          <dgm:dir/>
          <dgm:resizeHandles val="exact"/>
        </dgm:presLayoutVars>
      </dgm:prSet>
      <dgm:spPr/>
    </dgm:pt>
    <dgm:pt modelId="{F9FDFA1A-C029-466D-B81A-98576A68ABAB}" type="pres">
      <dgm:prSet presAssocID="{69939640-8A50-4556-9FAF-734EDB08CDFC}" presName="arrow" presStyleLbl="bgShp" presStyleIdx="0" presStyleCnt="1"/>
      <dgm:spPr/>
    </dgm:pt>
    <dgm:pt modelId="{582EA8F0-5E2C-49E6-8D33-E692C5ED6323}" type="pres">
      <dgm:prSet presAssocID="{69939640-8A50-4556-9FAF-734EDB08CDFC}" presName="linearProcess" presStyleCnt="0"/>
      <dgm:spPr/>
    </dgm:pt>
    <dgm:pt modelId="{1E7907A4-5BD8-48C5-9907-0A42EA17FD90}" type="pres">
      <dgm:prSet presAssocID="{AE360E20-0D20-4BF7-9915-0D6CCD38FC4D}" presName="textNode" presStyleLbl="node1" presStyleIdx="0" presStyleCnt="3">
        <dgm:presLayoutVars>
          <dgm:bulletEnabled val="1"/>
        </dgm:presLayoutVars>
      </dgm:prSet>
      <dgm:spPr/>
    </dgm:pt>
    <dgm:pt modelId="{D4A7F632-8091-4599-937F-39E410F8DD65}" type="pres">
      <dgm:prSet presAssocID="{5A7E1AF0-726F-43FE-A519-8ADDA39703EE}" presName="sibTrans" presStyleCnt="0"/>
      <dgm:spPr/>
    </dgm:pt>
    <dgm:pt modelId="{369D1AC7-3DCA-4EA7-8559-1FDE2F579758}" type="pres">
      <dgm:prSet presAssocID="{3581424C-43A5-4795-B3E8-A9DBC6567EF8}" presName="textNode" presStyleLbl="node1" presStyleIdx="1" presStyleCnt="3">
        <dgm:presLayoutVars>
          <dgm:bulletEnabled val="1"/>
        </dgm:presLayoutVars>
      </dgm:prSet>
      <dgm:spPr/>
    </dgm:pt>
    <dgm:pt modelId="{4881995A-4D5B-4E27-BD63-8264125854DD}" type="pres">
      <dgm:prSet presAssocID="{3E07D3C0-15D6-48FC-9859-0FDC4C9DD7A9}" presName="sibTrans" presStyleCnt="0"/>
      <dgm:spPr/>
    </dgm:pt>
    <dgm:pt modelId="{13F3C036-D9A8-40F8-B8B6-6C0BE3857CBF}" type="pres">
      <dgm:prSet presAssocID="{25702459-EFA9-4380-8670-2B6C5F4AF770}" presName="textNode" presStyleLbl="node1" presStyleIdx="2" presStyleCnt="3">
        <dgm:presLayoutVars>
          <dgm:bulletEnabled val="1"/>
        </dgm:presLayoutVars>
      </dgm:prSet>
      <dgm:spPr/>
    </dgm:pt>
  </dgm:ptLst>
  <dgm:cxnLst>
    <dgm:cxn modelId="{E4F8AC07-65D5-434E-9A27-10C872FCA5DC}" srcId="{69939640-8A50-4556-9FAF-734EDB08CDFC}" destId="{25702459-EFA9-4380-8670-2B6C5F4AF770}" srcOrd="2" destOrd="0" parTransId="{B1C3D69F-778F-4B09-8227-E4903283D488}" sibTransId="{F2D4BFB2-066D-4A3F-95D4-58654174D689}"/>
    <dgm:cxn modelId="{7A825F25-9B9C-413D-AC63-CCF8BC63BF22}" type="presOf" srcId="{3581424C-43A5-4795-B3E8-A9DBC6567EF8}" destId="{369D1AC7-3DCA-4EA7-8559-1FDE2F579758}" srcOrd="0" destOrd="0" presId="urn:microsoft.com/office/officeart/2005/8/layout/hProcess9"/>
    <dgm:cxn modelId="{832AD72B-35F2-4ADD-BBA5-EE166C40D0B2}" srcId="{69939640-8A50-4556-9FAF-734EDB08CDFC}" destId="{AE360E20-0D20-4BF7-9915-0D6CCD38FC4D}" srcOrd="0" destOrd="0" parTransId="{E3ED0AA7-CB83-47FA-8111-517C0B4A1A82}" sibTransId="{5A7E1AF0-726F-43FE-A519-8ADDA39703EE}"/>
    <dgm:cxn modelId="{EACD0594-311B-4E7F-B7F7-0EBEE7C60CFE}" type="presOf" srcId="{AE360E20-0D20-4BF7-9915-0D6CCD38FC4D}" destId="{1E7907A4-5BD8-48C5-9907-0A42EA17FD90}" srcOrd="0" destOrd="0" presId="urn:microsoft.com/office/officeart/2005/8/layout/hProcess9"/>
    <dgm:cxn modelId="{B5DF59B6-6969-41F0-8992-E71934F18F38}" type="presOf" srcId="{25702459-EFA9-4380-8670-2B6C5F4AF770}" destId="{13F3C036-D9A8-40F8-B8B6-6C0BE3857CBF}" srcOrd="0" destOrd="0" presId="urn:microsoft.com/office/officeart/2005/8/layout/hProcess9"/>
    <dgm:cxn modelId="{CFF776C0-36E5-4A7F-AF9F-5E9CD5E0A1FF}" srcId="{69939640-8A50-4556-9FAF-734EDB08CDFC}" destId="{3581424C-43A5-4795-B3E8-A9DBC6567EF8}" srcOrd="1" destOrd="0" parTransId="{5E96ADD2-3DD3-4CB7-995E-29B727BDB9B7}" sibTransId="{3E07D3C0-15D6-48FC-9859-0FDC4C9DD7A9}"/>
    <dgm:cxn modelId="{F15FF9FF-A180-4BEA-A481-0E1DC71100A9}" type="presOf" srcId="{69939640-8A50-4556-9FAF-734EDB08CDFC}" destId="{58C12515-012C-487A-82B7-D3D885D55B76}" srcOrd="0" destOrd="0" presId="urn:microsoft.com/office/officeart/2005/8/layout/hProcess9"/>
    <dgm:cxn modelId="{C4FC91FD-22AC-40EE-BD27-B71D2F9A68E3}" type="presParOf" srcId="{58C12515-012C-487A-82B7-D3D885D55B76}" destId="{F9FDFA1A-C029-466D-B81A-98576A68ABAB}" srcOrd="0" destOrd="0" presId="urn:microsoft.com/office/officeart/2005/8/layout/hProcess9"/>
    <dgm:cxn modelId="{71056C66-FB7E-49F0-9C2F-566908F7ABE7}" type="presParOf" srcId="{58C12515-012C-487A-82B7-D3D885D55B76}" destId="{582EA8F0-5E2C-49E6-8D33-E692C5ED6323}" srcOrd="1" destOrd="0" presId="urn:microsoft.com/office/officeart/2005/8/layout/hProcess9"/>
    <dgm:cxn modelId="{6EB4734E-E1D2-4947-80D2-1753170F5959}" type="presParOf" srcId="{582EA8F0-5E2C-49E6-8D33-E692C5ED6323}" destId="{1E7907A4-5BD8-48C5-9907-0A42EA17FD90}" srcOrd="0" destOrd="0" presId="urn:microsoft.com/office/officeart/2005/8/layout/hProcess9"/>
    <dgm:cxn modelId="{3D5CFC9D-D8DE-412C-94DD-93CB8182E902}" type="presParOf" srcId="{582EA8F0-5E2C-49E6-8D33-E692C5ED6323}" destId="{D4A7F632-8091-4599-937F-39E410F8DD65}" srcOrd="1" destOrd="0" presId="urn:microsoft.com/office/officeart/2005/8/layout/hProcess9"/>
    <dgm:cxn modelId="{23532A3E-0A58-49D8-800E-07E2BBF1BEC3}" type="presParOf" srcId="{582EA8F0-5E2C-49E6-8D33-E692C5ED6323}" destId="{369D1AC7-3DCA-4EA7-8559-1FDE2F579758}" srcOrd="2" destOrd="0" presId="urn:microsoft.com/office/officeart/2005/8/layout/hProcess9"/>
    <dgm:cxn modelId="{7151B03F-F0B3-4A8C-A9BA-6EA88D480F4A}" type="presParOf" srcId="{582EA8F0-5E2C-49E6-8D33-E692C5ED6323}" destId="{4881995A-4D5B-4E27-BD63-8264125854DD}" srcOrd="3" destOrd="0" presId="urn:microsoft.com/office/officeart/2005/8/layout/hProcess9"/>
    <dgm:cxn modelId="{0503B72F-EC84-47AF-82C6-A2DDD9B53CA8}" type="presParOf" srcId="{582EA8F0-5E2C-49E6-8D33-E692C5ED6323}" destId="{13F3C036-D9A8-40F8-B8B6-6C0BE3857CBF}"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88344A-10E7-4F51-9E1D-A0D0DB61948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B2F3FA6-28D5-4922-8CC9-5FE9FDFE7C84}">
      <dgm:prSet phldrT="[Text]" phldr="0"/>
      <dgm:spPr/>
      <dgm:t>
        <a:bodyPr/>
        <a:lstStyle/>
        <a:p>
          <a:pPr rtl="0"/>
          <a:r>
            <a:rPr lang="en-US" dirty="0">
              <a:latin typeface="Calibri Light" panose="020F0302020204030204"/>
            </a:rPr>
            <a:t>Count number of launches per site location</a:t>
          </a:r>
          <a:endParaRPr lang="en-US" dirty="0"/>
        </a:p>
      </dgm:t>
    </dgm:pt>
    <dgm:pt modelId="{27C80A2C-1419-49D8-9FE6-95B598E8E4D7}" type="parTrans" cxnId="{3507B390-4D6E-4CE7-9C58-9E32C255B833}">
      <dgm:prSet/>
      <dgm:spPr/>
      <dgm:t>
        <a:bodyPr/>
        <a:lstStyle/>
        <a:p>
          <a:endParaRPr lang="en-US"/>
        </a:p>
      </dgm:t>
    </dgm:pt>
    <dgm:pt modelId="{102BD5E6-A385-4AEF-A361-D2944AF49792}" type="sibTrans" cxnId="{3507B390-4D6E-4CE7-9C58-9E32C255B833}">
      <dgm:prSet/>
      <dgm:spPr/>
      <dgm:t>
        <a:bodyPr/>
        <a:lstStyle/>
        <a:p>
          <a:endParaRPr lang="en-US"/>
        </a:p>
      </dgm:t>
    </dgm:pt>
    <dgm:pt modelId="{867BAE35-49D0-4719-B139-22738495F1F4}">
      <dgm:prSet phldrT="[Text]" phldr="0"/>
      <dgm:spPr/>
      <dgm:t>
        <a:bodyPr/>
        <a:lstStyle/>
        <a:p>
          <a:pPr rtl="0"/>
          <a:r>
            <a:rPr lang="en-US" dirty="0">
              <a:latin typeface="Calibri Light" panose="020F0302020204030204"/>
            </a:rPr>
            <a:t>Count number of occurrences of each orbit</a:t>
          </a:r>
          <a:endParaRPr lang="en-US" dirty="0"/>
        </a:p>
      </dgm:t>
    </dgm:pt>
    <dgm:pt modelId="{8706EC2B-2040-49BF-B845-9C4B9D3CEC68}" type="parTrans" cxnId="{65CA5D17-6980-4257-8C3C-53525A4726C4}">
      <dgm:prSet/>
      <dgm:spPr/>
      <dgm:t>
        <a:bodyPr/>
        <a:lstStyle/>
        <a:p>
          <a:endParaRPr lang="en-US"/>
        </a:p>
      </dgm:t>
    </dgm:pt>
    <dgm:pt modelId="{51471CC5-BF17-4695-B9BA-A67AA6107D1A}" type="sibTrans" cxnId="{65CA5D17-6980-4257-8C3C-53525A4726C4}">
      <dgm:prSet/>
      <dgm:spPr/>
      <dgm:t>
        <a:bodyPr/>
        <a:lstStyle/>
        <a:p>
          <a:endParaRPr lang="en-US"/>
        </a:p>
      </dgm:t>
    </dgm:pt>
    <dgm:pt modelId="{3CAFD978-8B31-4514-9E46-4F57875F2177}">
      <dgm:prSet phldrT="[Text]" phldr="0"/>
      <dgm:spPr/>
      <dgm:t>
        <a:bodyPr/>
        <a:lstStyle/>
        <a:p>
          <a:pPr rtl="0"/>
          <a:r>
            <a:rPr lang="en-US" dirty="0">
              <a:latin typeface="Calibri Light" panose="020F0302020204030204"/>
            </a:rPr>
            <a:t>Count number and occurrence of mission outcome per orbit type</a:t>
          </a:r>
          <a:endParaRPr lang="en-US" dirty="0"/>
        </a:p>
      </dgm:t>
    </dgm:pt>
    <dgm:pt modelId="{96687871-D968-4597-98B3-E4E63D4D8383}" type="parTrans" cxnId="{3A9B1BE7-F129-47E3-AD72-993A096DC59B}">
      <dgm:prSet/>
      <dgm:spPr/>
      <dgm:t>
        <a:bodyPr/>
        <a:lstStyle/>
        <a:p>
          <a:endParaRPr lang="en-US"/>
        </a:p>
      </dgm:t>
    </dgm:pt>
    <dgm:pt modelId="{F8ED9D43-C9C0-46F5-88DB-74FDCFD2D160}" type="sibTrans" cxnId="{3A9B1BE7-F129-47E3-AD72-993A096DC59B}">
      <dgm:prSet/>
      <dgm:spPr/>
      <dgm:t>
        <a:bodyPr/>
        <a:lstStyle/>
        <a:p>
          <a:endParaRPr lang="en-US"/>
        </a:p>
      </dgm:t>
    </dgm:pt>
    <dgm:pt modelId="{C9DB6EFA-D694-4AC6-B4FD-73556B45E658}">
      <dgm:prSet phldrT="[Text]" phldr="0"/>
      <dgm:spPr/>
      <dgm:t>
        <a:bodyPr/>
        <a:lstStyle/>
        <a:p>
          <a:pPr rtl="0"/>
          <a:r>
            <a:rPr lang="en-US" dirty="0">
              <a:latin typeface="Calibri Light" panose="020F0302020204030204"/>
            </a:rPr>
            <a:t> Convert these outcomes to binary values</a:t>
          </a:r>
          <a:endParaRPr lang="en-US" dirty="0"/>
        </a:p>
      </dgm:t>
    </dgm:pt>
    <dgm:pt modelId="{208678F0-82DE-4A95-83E5-1361805D3214}" type="parTrans" cxnId="{0E0674CB-0F3A-4DC3-B88C-D3CA3BACA533}">
      <dgm:prSet/>
      <dgm:spPr/>
      <dgm:t>
        <a:bodyPr/>
        <a:lstStyle/>
        <a:p>
          <a:endParaRPr lang="en-US"/>
        </a:p>
      </dgm:t>
    </dgm:pt>
    <dgm:pt modelId="{7543F324-A730-4D37-90DD-11235A04AAA8}" type="sibTrans" cxnId="{0E0674CB-0F3A-4DC3-B88C-D3CA3BACA533}">
      <dgm:prSet/>
      <dgm:spPr/>
      <dgm:t>
        <a:bodyPr/>
        <a:lstStyle/>
        <a:p>
          <a:endParaRPr lang="en-US"/>
        </a:p>
      </dgm:t>
    </dgm:pt>
    <dgm:pt modelId="{1DDD04EB-5C73-428C-BD2A-BC93F25527D7}">
      <dgm:prSet phldr="0"/>
      <dgm:spPr/>
      <dgm:t>
        <a:bodyPr/>
        <a:lstStyle/>
        <a:p>
          <a:pPr rtl="0"/>
          <a:r>
            <a:rPr lang="en-US" dirty="0"/>
            <a:t>Some data exploration</a:t>
          </a:r>
        </a:p>
      </dgm:t>
    </dgm:pt>
    <dgm:pt modelId="{44314499-B9A3-4862-983B-EF8C9EF43CCC}" type="parTrans" cxnId="{E02CE750-7E92-4CFD-A0D6-D54FF6510868}">
      <dgm:prSet/>
      <dgm:spPr/>
    </dgm:pt>
    <dgm:pt modelId="{073D0465-FDBE-4C6E-970F-AEE8F3D85462}" type="sibTrans" cxnId="{E02CE750-7E92-4CFD-A0D6-D54FF6510868}">
      <dgm:prSet/>
      <dgm:spPr/>
      <dgm:t>
        <a:bodyPr/>
        <a:lstStyle/>
        <a:p>
          <a:endParaRPr lang="en-US"/>
        </a:p>
      </dgm:t>
    </dgm:pt>
    <dgm:pt modelId="{9D430192-584D-4631-8A3C-13B81EF31A40}">
      <dgm:prSet phldr="0"/>
      <dgm:spPr/>
      <dgm:t>
        <a:bodyPr/>
        <a:lstStyle/>
        <a:p>
          <a:pPr rtl="0"/>
          <a:r>
            <a:rPr lang="en-US" dirty="0">
              <a:latin typeface="Calibri Light" panose="020F0302020204030204"/>
            </a:rPr>
            <a:t>Now calculate the success rate (67%)</a:t>
          </a:r>
        </a:p>
      </dgm:t>
    </dgm:pt>
    <dgm:pt modelId="{BF69051A-4A67-4573-BBF4-35004D1C526F}" type="parTrans" cxnId="{789259D2-64B6-4B1F-8EA4-DDDF16822102}">
      <dgm:prSet/>
      <dgm:spPr/>
    </dgm:pt>
    <dgm:pt modelId="{26BF3BA5-51A7-40F8-AFF6-BE3D9C71FB8E}" type="sibTrans" cxnId="{789259D2-64B6-4B1F-8EA4-DDDF16822102}">
      <dgm:prSet/>
      <dgm:spPr/>
    </dgm:pt>
    <dgm:pt modelId="{4092CDF9-2202-4ADF-A2CF-E1261989A358}" type="pres">
      <dgm:prSet presAssocID="{F288344A-10E7-4F51-9E1D-A0D0DB61948C}" presName="diagram" presStyleCnt="0">
        <dgm:presLayoutVars>
          <dgm:dir/>
          <dgm:resizeHandles val="exact"/>
        </dgm:presLayoutVars>
      </dgm:prSet>
      <dgm:spPr/>
    </dgm:pt>
    <dgm:pt modelId="{822C717B-7F89-4B6F-8CED-0CB51F2D46A3}" type="pres">
      <dgm:prSet presAssocID="{1DDD04EB-5C73-428C-BD2A-BC93F25527D7}" presName="node" presStyleLbl="node1" presStyleIdx="0" presStyleCnt="6">
        <dgm:presLayoutVars>
          <dgm:bulletEnabled val="1"/>
        </dgm:presLayoutVars>
      </dgm:prSet>
      <dgm:spPr/>
    </dgm:pt>
    <dgm:pt modelId="{26ABD3EF-15C1-4DC0-A63F-D76143A5B29E}" type="pres">
      <dgm:prSet presAssocID="{073D0465-FDBE-4C6E-970F-AEE8F3D85462}" presName="sibTrans" presStyleLbl="sibTrans2D1" presStyleIdx="0" presStyleCnt="5"/>
      <dgm:spPr/>
    </dgm:pt>
    <dgm:pt modelId="{8CDC69AE-9B55-41FC-9F20-738D200DE791}" type="pres">
      <dgm:prSet presAssocID="{073D0465-FDBE-4C6E-970F-AEE8F3D85462}" presName="connectorText" presStyleLbl="sibTrans2D1" presStyleIdx="0" presStyleCnt="5"/>
      <dgm:spPr/>
    </dgm:pt>
    <dgm:pt modelId="{06C695E8-2795-428D-9E50-CAACD0F70E3E}" type="pres">
      <dgm:prSet presAssocID="{FB2F3FA6-28D5-4922-8CC9-5FE9FDFE7C84}" presName="node" presStyleLbl="node1" presStyleIdx="1" presStyleCnt="6">
        <dgm:presLayoutVars>
          <dgm:bulletEnabled val="1"/>
        </dgm:presLayoutVars>
      </dgm:prSet>
      <dgm:spPr/>
    </dgm:pt>
    <dgm:pt modelId="{CFE3FD1B-3A34-4638-B98D-D77ADC0BCF6C}" type="pres">
      <dgm:prSet presAssocID="{102BD5E6-A385-4AEF-A361-D2944AF49792}" presName="sibTrans" presStyleLbl="sibTrans2D1" presStyleIdx="1" presStyleCnt="5"/>
      <dgm:spPr/>
    </dgm:pt>
    <dgm:pt modelId="{CD8864B5-03FE-459A-BE1B-57E01B1D20A6}" type="pres">
      <dgm:prSet presAssocID="{102BD5E6-A385-4AEF-A361-D2944AF49792}" presName="connectorText" presStyleLbl="sibTrans2D1" presStyleIdx="1" presStyleCnt="5"/>
      <dgm:spPr/>
    </dgm:pt>
    <dgm:pt modelId="{00A923A3-46EC-48E2-815B-0241B0A3D2B8}" type="pres">
      <dgm:prSet presAssocID="{867BAE35-49D0-4719-B139-22738495F1F4}" presName="node" presStyleLbl="node1" presStyleIdx="2" presStyleCnt="6">
        <dgm:presLayoutVars>
          <dgm:bulletEnabled val="1"/>
        </dgm:presLayoutVars>
      </dgm:prSet>
      <dgm:spPr/>
    </dgm:pt>
    <dgm:pt modelId="{35E1D11E-7DE0-4E74-A25B-3720F6A245DD}" type="pres">
      <dgm:prSet presAssocID="{51471CC5-BF17-4695-B9BA-A67AA6107D1A}" presName="sibTrans" presStyleLbl="sibTrans2D1" presStyleIdx="2" presStyleCnt="5"/>
      <dgm:spPr/>
    </dgm:pt>
    <dgm:pt modelId="{D692226A-8DF1-4B5A-9053-16D3EC63A23A}" type="pres">
      <dgm:prSet presAssocID="{51471CC5-BF17-4695-B9BA-A67AA6107D1A}" presName="connectorText" presStyleLbl="sibTrans2D1" presStyleIdx="2" presStyleCnt="5"/>
      <dgm:spPr/>
    </dgm:pt>
    <dgm:pt modelId="{74E102B0-0367-4A61-8F85-91C268A380AD}" type="pres">
      <dgm:prSet presAssocID="{3CAFD978-8B31-4514-9E46-4F57875F2177}" presName="node" presStyleLbl="node1" presStyleIdx="3" presStyleCnt="6">
        <dgm:presLayoutVars>
          <dgm:bulletEnabled val="1"/>
        </dgm:presLayoutVars>
      </dgm:prSet>
      <dgm:spPr/>
    </dgm:pt>
    <dgm:pt modelId="{29DDD598-789B-47FC-9594-1A756468B6B5}" type="pres">
      <dgm:prSet presAssocID="{F8ED9D43-C9C0-46F5-88DB-74FDCFD2D160}" presName="sibTrans" presStyleLbl="sibTrans2D1" presStyleIdx="3" presStyleCnt="5"/>
      <dgm:spPr/>
    </dgm:pt>
    <dgm:pt modelId="{5B94471A-CAD1-4ECC-B841-D20D2C10ED71}" type="pres">
      <dgm:prSet presAssocID="{F8ED9D43-C9C0-46F5-88DB-74FDCFD2D160}" presName="connectorText" presStyleLbl="sibTrans2D1" presStyleIdx="3" presStyleCnt="5"/>
      <dgm:spPr/>
    </dgm:pt>
    <dgm:pt modelId="{C6F03864-1612-4B36-9DCD-279F3800693A}" type="pres">
      <dgm:prSet presAssocID="{C9DB6EFA-D694-4AC6-B4FD-73556B45E658}" presName="node" presStyleLbl="node1" presStyleIdx="4" presStyleCnt="6">
        <dgm:presLayoutVars>
          <dgm:bulletEnabled val="1"/>
        </dgm:presLayoutVars>
      </dgm:prSet>
      <dgm:spPr/>
    </dgm:pt>
    <dgm:pt modelId="{F9D4BA8A-57C3-4712-A729-210901B6A971}" type="pres">
      <dgm:prSet presAssocID="{7543F324-A730-4D37-90DD-11235A04AAA8}" presName="sibTrans" presStyleLbl="sibTrans2D1" presStyleIdx="4" presStyleCnt="5"/>
      <dgm:spPr/>
    </dgm:pt>
    <dgm:pt modelId="{5CF3033D-0D4D-457A-9909-015D2F4444E5}" type="pres">
      <dgm:prSet presAssocID="{7543F324-A730-4D37-90DD-11235A04AAA8}" presName="connectorText" presStyleLbl="sibTrans2D1" presStyleIdx="4" presStyleCnt="5"/>
      <dgm:spPr/>
    </dgm:pt>
    <dgm:pt modelId="{179D7729-ADF1-45A1-8DFC-69FD1CBA5E55}" type="pres">
      <dgm:prSet presAssocID="{9D430192-584D-4631-8A3C-13B81EF31A40}" presName="node" presStyleLbl="node1" presStyleIdx="5" presStyleCnt="6">
        <dgm:presLayoutVars>
          <dgm:bulletEnabled val="1"/>
        </dgm:presLayoutVars>
      </dgm:prSet>
      <dgm:spPr/>
    </dgm:pt>
  </dgm:ptLst>
  <dgm:cxnLst>
    <dgm:cxn modelId="{65CA5D17-6980-4257-8C3C-53525A4726C4}" srcId="{F288344A-10E7-4F51-9E1D-A0D0DB61948C}" destId="{867BAE35-49D0-4719-B139-22738495F1F4}" srcOrd="2" destOrd="0" parTransId="{8706EC2B-2040-49BF-B845-9C4B9D3CEC68}" sibTransId="{51471CC5-BF17-4695-B9BA-A67AA6107D1A}"/>
    <dgm:cxn modelId="{BEE9AB2E-B646-4092-A09D-394927729150}" type="presOf" srcId="{51471CC5-BF17-4695-B9BA-A67AA6107D1A}" destId="{35E1D11E-7DE0-4E74-A25B-3720F6A245DD}" srcOrd="0" destOrd="0" presId="urn:microsoft.com/office/officeart/2005/8/layout/process5"/>
    <dgm:cxn modelId="{ED3EA833-2F8D-49C0-9E7A-2E668E615BD6}" type="presOf" srcId="{102BD5E6-A385-4AEF-A361-D2944AF49792}" destId="{CFE3FD1B-3A34-4638-B98D-D77ADC0BCF6C}" srcOrd="0" destOrd="0" presId="urn:microsoft.com/office/officeart/2005/8/layout/process5"/>
    <dgm:cxn modelId="{FFA1BF38-2D99-4A07-B796-BC8C7D5075B7}" type="presOf" srcId="{9D430192-584D-4631-8A3C-13B81EF31A40}" destId="{179D7729-ADF1-45A1-8DFC-69FD1CBA5E55}" srcOrd="0" destOrd="0" presId="urn:microsoft.com/office/officeart/2005/8/layout/process5"/>
    <dgm:cxn modelId="{ADACC93E-73DD-48B8-BE48-3935CABDBE60}" type="presOf" srcId="{073D0465-FDBE-4C6E-970F-AEE8F3D85462}" destId="{8CDC69AE-9B55-41FC-9F20-738D200DE791}" srcOrd="1" destOrd="0" presId="urn:microsoft.com/office/officeart/2005/8/layout/process5"/>
    <dgm:cxn modelId="{B15A4060-AF89-4456-96FE-C5D3D62593BB}" type="presOf" srcId="{3CAFD978-8B31-4514-9E46-4F57875F2177}" destId="{74E102B0-0367-4A61-8F85-91C268A380AD}" srcOrd="0" destOrd="0" presId="urn:microsoft.com/office/officeart/2005/8/layout/process5"/>
    <dgm:cxn modelId="{DA6E7C45-1A44-4367-8D2D-E48D7EC6DDF0}" type="presOf" srcId="{F8ED9D43-C9C0-46F5-88DB-74FDCFD2D160}" destId="{5B94471A-CAD1-4ECC-B841-D20D2C10ED71}" srcOrd="1" destOrd="0" presId="urn:microsoft.com/office/officeart/2005/8/layout/process5"/>
    <dgm:cxn modelId="{E02CE750-7E92-4CFD-A0D6-D54FF6510868}" srcId="{F288344A-10E7-4F51-9E1D-A0D0DB61948C}" destId="{1DDD04EB-5C73-428C-BD2A-BC93F25527D7}" srcOrd="0" destOrd="0" parTransId="{44314499-B9A3-4862-983B-EF8C9EF43CCC}" sibTransId="{073D0465-FDBE-4C6E-970F-AEE8F3D85462}"/>
    <dgm:cxn modelId="{B1BEF473-463E-44ED-B991-3B8E673C259E}" type="presOf" srcId="{F288344A-10E7-4F51-9E1D-A0D0DB61948C}" destId="{4092CDF9-2202-4ADF-A2CF-E1261989A358}" srcOrd="0" destOrd="0" presId="urn:microsoft.com/office/officeart/2005/8/layout/process5"/>
    <dgm:cxn modelId="{3A87F580-29EB-4A48-9AE8-F166574F70FB}" type="presOf" srcId="{FB2F3FA6-28D5-4922-8CC9-5FE9FDFE7C84}" destId="{06C695E8-2795-428D-9E50-CAACD0F70E3E}" srcOrd="0" destOrd="0" presId="urn:microsoft.com/office/officeart/2005/8/layout/process5"/>
    <dgm:cxn modelId="{3507B390-4D6E-4CE7-9C58-9E32C255B833}" srcId="{F288344A-10E7-4F51-9E1D-A0D0DB61948C}" destId="{FB2F3FA6-28D5-4922-8CC9-5FE9FDFE7C84}" srcOrd="1" destOrd="0" parTransId="{27C80A2C-1419-49D8-9FE6-95B598E8E4D7}" sibTransId="{102BD5E6-A385-4AEF-A361-D2944AF49792}"/>
    <dgm:cxn modelId="{B167B794-6E83-4E7E-A2F7-301B54D099DD}" type="presOf" srcId="{C9DB6EFA-D694-4AC6-B4FD-73556B45E658}" destId="{C6F03864-1612-4B36-9DCD-279F3800693A}" srcOrd="0" destOrd="0" presId="urn:microsoft.com/office/officeart/2005/8/layout/process5"/>
    <dgm:cxn modelId="{BD7ADAA6-BCCF-40BE-9713-CD33CCABE5A6}" type="presOf" srcId="{073D0465-FDBE-4C6E-970F-AEE8F3D85462}" destId="{26ABD3EF-15C1-4DC0-A63F-D76143A5B29E}" srcOrd="0" destOrd="0" presId="urn:microsoft.com/office/officeart/2005/8/layout/process5"/>
    <dgm:cxn modelId="{F26094C4-E363-40AF-A437-EA391CCCB8E0}" type="presOf" srcId="{102BD5E6-A385-4AEF-A361-D2944AF49792}" destId="{CD8864B5-03FE-459A-BE1B-57E01B1D20A6}" srcOrd="1" destOrd="0" presId="urn:microsoft.com/office/officeart/2005/8/layout/process5"/>
    <dgm:cxn modelId="{E36CDDC6-30B1-450A-ABE2-E989DB3B5600}" type="presOf" srcId="{51471CC5-BF17-4695-B9BA-A67AA6107D1A}" destId="{D692226A-8DF1-4B5A-9053-16D3EC63A23A}" srcOrd="1" destOrd="0" presId="urn:microsoft.com/office/officeart/2005/8/layout/process5"/>
    <dgm:cxn modelId="{1CB643C7-9F0E-49C1-865D-FA905582718D}" type="presOf" srcId="{F8ED9D43-C9C0-46F5-88DB-74FDCFD2D160}" destId="{29DDD598-789B-47FC-9594-1A756468B6B5}" srcOrd="0" destOrd="0" presId="urn:microsoft.com/office/officeart/2005/8/layout/process5"/>
    <dgm:cxn modelId="{5F3687CA-AC57-4AF7-950B-2C9AE2D8C506}" type="presOf" srcId="{7543F324-A730-4D37-90DD-11235A04AAA8}" destId="{F9D4BA8A-57C3-4712-A729-210901B6A971}" srcOrd="0" destOrd="0" presId="urn:microsoft.com/office/officeart/2005/8/layout/process5"/>
    <dgm:cxn modelId="{0E0674CB-0F3A-4DC3-B88C-D3CA3BACA533}" srcId="{F288344A-10E7-4F51-9E1D-A0D0DB61948C}" destId="{C9DB6EFA-D694-4AC6-B4FD-73556B45E658}" srcOrd="4" destOrd="0" parTransId="{208678F0-82DE-4A95-83E5-1361805D3214}" sibTransId="{7543F324-A730-4D37-90DD-11235A04AAA8}"/>
    <dgm:cxn modelId="{789259D2-64B6-4B1F-8EA4-DDDF16822102}" srcId="{F288344A-10E7-4F51-9E1D-A0D0DB61948C}" destId="{9D430192-584D-4631-8A3C-13B81EF31A40}" srcOrd="5" destOrd="0" parTransId="{BF69051A-4A67-4573-BBF4-35004D1C526F}" sibTransId="{26BF3BA5-51A7-40F8-AFF6-BE3D9C71FB8E}"/>
    <dgm:cxn modelId="{3A9B1BE7-F129-47E3-AD72-993A096DC59B}" srcId="{F288344A-10E7-4F51-9E1D-A0D0DB61948C}" destId="{3CAFD978-8B31-4514-9E46-4F57875F2177}" srcOrd="3" destOrd="0" parTransId="{96687871-D968-4597-98B3-E4E63D4D8383}" sibTransId="{F8ED9D43-C9C0-46F5-88DB-74FDCFD2D160}"/>
    <dgm:cxn modelId="{C70BA6F5-B843-4140-B628-A727774E0D1E}" type="presOf" srcId="{7543F324-A730-4D37-90DD-11235A04AAA8}" destId="{5CF3033D-0D4D-457A-9909-015D2F4444E5}" srcOrd="1" destOrd="0" presId="urn:microsoft.com/office/officeart/2005/8/layout/process5"/>
    <dgm:cxn modelId="{017B8EF7-ADA5-4123-A6B0-D56440AE92D5}" type="presOf" srcId="{867BAE35-49D0-4719-B139-22738495F1F4}" destId="{00A923A3-46EC-48E2-815B-0241B0A3D2B8}" srcOrd="0" destOrd="0" presId="urn:microsoft.com/office/officeart/2005/8/layout/process5"/>
    <dgm:cxn modelId="{CABFB5FE-F959-4BFE-BC1B-F65B26F39190}" type="presOf" srcId="{1DDD04EB-5C73-428C-BD2A-BC93F25527D7}" destId="{822C717B-7F89-4B6F-8CED-0CB51F2D46A3}" srcOrd="0" destOrd="0" presId="urn:microsoft.com/office/officeart/2005/8/layout/process5"/>
    <dgm:cxn modelId="{9CA273BF-6E83-43F9-9548-B7F8A17E1995}" type="presParOf" srcId="{4092CDF9-2202-4ADF-A2CF-E1261989A358}" destId="{822C717B-7F89-4B6F-8CED-0CB51F2D46A3}" srcOrd="0" destOrd="0" presId="urn:microsoft.com/office/officeart/2005/8/layout/process5"/>
    <dgm:cxn modelId="{7E31C732-F174-4DE3-88BB-D717E65A1636}" type="presParOf" srcId="{4092CDF9-2202-4ADF-A2CF-E1261989A358}" destId="{26ABD3EF-15C1-4DC0-A63F-D76143A5B29E}" srcOrd="1" destOrd="0" presId="urn:microsoft.com/office/officeart/2005/8/layout/process5"/>
    <dgm:cxn modelId="{C1D11E41-EEC8-459A-AB16-0E661DBB4D8D}" type="presParOf" srcId="{26ABD3EF-15C1-4DC0-A63F-D76143A5B29E}" destId="{8CDC69AE-9B55-41FC-9F20-738D200DE791}" srcOrd="0" destOrd="0" presId="urn:microsoft.com/office/officeart/2005/8/layout/process5"/>
    <dgm:cxn modelId="{305A3F9A-5CA7-4982-B2BB-14E434200BFF}" type="presParOf" srcId="{4092CDF9-2202-4ADF-A2CF-E1261989A358}" destId="{06C695E8-2795-428D-9E50-CAACD0F70E3E}" srcOrd="2" destOrd="0" presId="urn:microsoft.com/office/officeart/2005/8/layout/process5"/>
    <dgm:cxn modelId="{3135306A-7D85-452A-AA2E-5AE238A93080}" type="presParOf" srcId="{4092CDF9-2202-4ADF-A2CF-E1261989A358}" destId="{CFE3FD1B-3A34-4638-B98D-D77ADC0BCF6C}" srcOrd="3" destOrd="0" presId="urn:microsoft.com/office/officeart/2005/8/layout/process5"/>
    <dgm:cxn modelId="{C41BEA85-0AEB-4CD2-A59B-72846481C274}" type="presParOf" srcId="{CFE3FD1B-3A34-4638-B98D-D77ADC0BCF6C}" destId="{CD8864B5-03FE-459A-BE1B-57E01B1D20A6}" srcOrd="0" destOrd="0" presId="urn:microsoft.com/office/officeart/2005/8/layout/process5"/>
    <dgm:cxn modelId="{9CC1F821-FCCE-433C-8A01-9569BDE61287}" type="presParOf" srcId="{4092CDF9-2202-4ADF-A2CF-E1261989A358}" destId="{00A923A3-46EC-48E2-815B-0241B0A3D2B8}" srcOrd="4" destOrd="0" presId="urn:microsoft.com/office/officeart/2005/8/layout/process5"/>
    <dgm:cxn modelId="{CCCF418B-7C1F-47DC-8961-365DB085A943}" type="presParOf" srcId="{4092CDF9-2202-4ADF-A2CF-E1261989A358}" destId="{35E1D11E-7DE0-4E74-A25B-3720F6A245DD}" srcOrd="5" destOrd="0" presId="urn:microsoft.com/office/officeart/2005/8/layout/process5"/>
    <dgm:cxn modelId="{3FAA2003-60A3-4C11-9EF1-9E84FF695D0D}" type="presParOf" srcId="{35E1D11E-7DE0-4E74-A25B-3720F6A245DD}" destId="{D692226A-8DF1-4B5A-9053-16D3EC63A23A}" srcOrd="0" destOrd="0" presId="urn:microsoft.com/office/officeart/2005/8/layout/process5"/>
    <dgm:cxn modelId="{2251032A-E17B-4A37-8500-CE08ED7F939E}" type="presParOf" srcId="{4092CDF9-2202-4ADF-A2CF-E1261989A358}" destId="{74E102B0-0367-4A61-8F85-91C268A380AD}" srcOrd="6" destOrd="0" presId="urn:microsoft.com/office/officeart/2005/8/layout/process5"/>
    <dgm:cxn modelId="{F7C5619F-74D9-4F1D-B0BB-ACDFDA08EF84}" type="presParOf" srcId="{4092CDF9-2202-4ADF-A2CF-E1261989A358}" destId="{29DDD598-789B-47FC-9594-1A756468B6B5}" srcOrd="7" destOrd="0" presId="urn:microsoft.com/office/officeart/2005/8/layout/process5"/>
    <dgm:cxn modelId="{877FF27F-87F0-455C-B710-7B6911E22FD7}" type="presParOf" srcId="{29DDD598-789B-47FC-9594-1A756468B6B5}" destId="{5B94471A-CAD1-4ECC-B841-D20D2C10ED71}" srcOrd="0" destOrd="0" presId="urn:microsoft.com/office/officeart/2005/8/layout/process5"/>
    <dgm:cxn modelId="{C92D07CD-CD57-4BC1-B904-420C0C5106BC}" type="presParOf" srcId="{4092CDF9-2202-4ADF-A2CF-E1261989A358}" destId="{C6F03864-1612-4B36-9DCD-279F3800693A}" srcOrd="8" destOrd="0" presId="urn:microsoft.com/office/officeart/2005/8/layout/process5"/>
    <dgm:cxn modelId="{B14830F4-89B3-4ADF-9E9A-EA28B0C8EDB3}" type="presParOf" srcId="{4092CDF9-2202-4ADF-A2CF-E1261989A358}" destId="{F9D4BA8A-57C3-4712-A729-210901B6A971}" srcOrd="9" destOrd="0" presId="urn:microsoft.com/office/officeart/2005/8/layout/process5"/>
    <dgm:cxn modelId="{840C5912-304F-4923-8D80-A51BA188634F}" type="presParOf" srcId="{F9D4BA8A-57C3-4712-A729-210901B6A971}" destId="{5CF3033D-0D4D-457A-9909-015D2F4444E5}" srcOrd="0" destOrd="0" presId="urn:microsoft.com/office/officeart/2005/8/layout/process5"/>
    <dgm:cxn modelId="{A31D2B35-7068-4D5A-B277-984E57328C93}" type="presParOf" srcId="{4092CDF9-2202-4ADF-A2CF-E1261989A358}" destId="{179D7729-ADF1-45A1-8DFC-69FD1CBA5E55}"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F3E26A-8685-4531-9DEB-CFFD7FB35F9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0F3A6A1-236C-41F6-AC2B-DEE395FE951C}">
      <dgm:prSet/>
      <dgm:spPr/>
      <dgm:t>
        <a:bodyPr/>
        <a:lstStyle/>
        <a:p>
          <a:r>
            <a:rPr lang="en-US"/>
            <a:t>Some SQL queries were performed to explore the data:</a:t>
          </a:r>
        </a:p>
      </dgm:t>
    </dgm:pt>
    <dgm:pt modelId="{C8C98501-A142-4B35-81A0-22E0FCC74DA3}" type="parTrans" cxnId="{90A49881-8F1E-4463-B558-FB4BB30908BD}">
      <dgm:prSet/>
      <dgm:spPr/>
      <dgm:t>
        <a:bodyPr/>
        <a:lstStyle/>
        <a:p>
          <a:endParaRPr lang="en-US"/>
        </a:p>
      </dgm:t>
    </dgm:pt>
    <dgm:pt modelId="{A8A29F39-FE5D-45D2-9649-BE21DAAAD1C1}" type="sibTrans" cxnId="{90A49881-8F1E-4463-B558-FB4BB30908BD}">
      <dgm:prSet/>
      <dgm:spPr/>
      <dgm:t>
        <a:bodyPr/>
        <a:lstStyle/>
        <a:p>
          <a:endParaRPr lang="en-US"/>
        </a:p>
      </dgm:t>
    </dgm:pt>
    <dgm:pt modelId="{93FC2DDC-690F-45F2-BAFD-B63BD7B6F9D0}">
      <dgm:prSet/>
      <dgm:spPr/>
      <dgm:t>
        <a:bodyPr/>
        <a:lstStyle/>
        <a:p>
          <a:r>
            <a:rPr lang="en-US"/>
            <a:t>Displaying names of unique launch sites</a:t>
          </a:r>
        </a:p>
      </dgm:t>
    </dgm:pt>
    <dgm:pt modelId="{33652DDB-2430-4418-8B2B-4E0850BBD407}" type="parTrans" cxnId="{ED9BDD89-33E5-4662-8B51-FDFD4B128BC2}">
      <dgm:prSet/>
      <dgm:spPr/>
      <dgm:t>
        <a:bodyPr/>
        <a:lstStyle/>
        <a:p>
          <a:endParaRPr lang="en-US"/>
        </a:p>
      </dgm:t>
    </dgm:pt>
    <dgm:pt modelId="{0378DEB1-473E-49E3-906C-1BC5FCFE73DB}" type="sibTrans" cxnId="{ED9BDD89-33E5-4662-8B51-FDFD4B128BC2}">
      <dgm:prSet/>
      <dgm:spPr/>
      <dgm:t>
        <a:bodyPr/>
        <a:lstStyle/>
        <a:p>
          <a:endParaRPr lang="en-US"/>
        </a:p>
      </dgm:t>
    </dgm:pt>
    <dgm:pt modelId="{71CA8827-0B92-4632-B459-E6F56CA493F4}">
      <dgm:prSet/>
      <dgm:spPr/>
      <dgm:t>
        <a:bodyPr/>
        <a:lstStyle/>
        <a:p>
          <a:r>
            <a:rPr lang="en-US"/>
            <a:t>Displaying first 5 records beginning with CCA in Launch Site name</a:t>
          </a:r>
        </a:p>
      </dgm:t>
    </dgm:pt>
    <dgm:pt modelId="{D7461367-ECB5-42F5-AC93-6BEAE3447057}" type="parTrans" cxnId="{D2C6EB53-C1D6-40E4-9C9B-EDA32A2DC088}">
      <dgm:prSet/>
      <dgm:spPr/>
      <dgm:t>
        <a:bodyPr/>
        <a:lstStyle/>
        <a:p>
          <a:endParaRPr lang="en-US"/>
        </a:p>
      </dgm:t>
    </dgm:pt>
    <dgm:pt modelId="{420A4194-7FD3-4F18-8599-FC9288640CE6}" type="sibTrans" cxnId="{D2C6EB53-C1D6-40E4-9C9B-EDA32A2DC088}">
      <dgm:prSet/>
      <dgm:spPr/>
      <dgm:t>
        <a:bodyPr/>
        <a:lstStyle/>
        <a:p>
          <a:endParaRPr lang="en-US"/>
        </a:p>
      </dgm:t>
    </dgm:pt>
    <dgm:pt modelId="{C741D8D6-009C-4F2B-A6BB-D2F98215CA64}">
      <dgm:prSet/>
      <dgm:spPr/>
      <dgm:t>
        <a:bodyPr/>
        <a:lstStyle/>
        <a:p>
          <a:r>
            <a:rPr lang="en-US"/>
            <a:t>Getting total Payload Mass from NASA (CRS)</a:t>
          </a:r>
        </a:p>
      </dgm:t>
    </dgm:pt>
    <dgm:pt modelId="{3C94742B-209A-4C54-9EDB-C74DBB69C7E6}" type="parTrans" cxnId="{F7E9EDC1-7868-422F-921F-3BF90CBA14A8}">
      <dgm:prSet/>
      <dgm:spPr/>
      <dgm:t>
        <a:bodyPr/>
        <a:lstStyle/>
        <a:p>
          <a:endParaRPr lang="en-US"/>
        </a:p>
      </dgm:t>
    </dgm:pt>
    <dgm:pt modelId="{AB17A9EE-902A-4534-BA04-2473605353D3}" type="sibTrans" cxnId="{F7E9EDC1-7868-422F-921F-3BF90CBA14A8}">
      <dgm:prSet/>
      <dgm:spPr/>
      <dgm:t>
        <a:bodyPr/>
        <a:lstStyle/>
        <a:p>
          <a:endParaRPr lang="en-US"/>
        </a:p>
      </dgm:t>
    </dgm:pt>
    <dgm:pt modelId="{8227C21F-4C57-4668-BCD7-DC9AF0801652}">
      <dgm:prSet/>
      <dgm:spPr/>
      <dgm:t>
        <a:bodyPr/>
        <a:lstStyle/>
        <a:p>
          <a:r>
            <a:rPr lang="en-US"/>
            <a:t>Average Payload Mass from booster version F9 v1.1</a:t>
          </a:r>
        </a:p>
      </dgm:t>
    </dgm:pt>
    <dgm:pt modelId="{E65598A2-D42F-4DB7-9A76-35D93EAC84E3}" type="parTrans" cxnId="{030DCAF5-738C-4E8B-A5AB-0B652BF6298B}">
      <dgm:prSet/>
      <dgm:spPr/>
      <dgm:t>
        <a:bodyPr/>
        <a:lstStyle/>
        <a:p>
          <a:endParaRPr lang="en-US"/>
        </a:p>
      </dgm:t>
    </dgm:pt>
    <dgm:pt modelId="{CB9CC579-EBBF-432C-B1B4-8DCE279743EB}" type="sibTrans" cxnId="{030DCAF5-738C-4E8B-A5AB-0B652BF6298B}">
      <dgm:prSet/>
      <dgm:spPr/>
      <dgm:t>
        <a:bodyPr/>
        <a:lstStyle/>
        <a:p>
          <a:endParaRPr lang="en-US"/>
        </a:p>
      </dgm:t>
    </dgm:pt>
    <dgm:pt modelId="{2B30053D-8C81-4AA6-9EEC-F5708137436C}">
      <dgm:prSet/>
      <dgm:spPr/>
      <dgm:t>
        <a:bodyPr/>
        <a:lstStyle/>
        <a:p>
          <a:r>
            <a:rPr lang="en-US"/>
            <a:t>Date of first successful landing outcome in ground pad</a:t>
          </a:r>
        </a:p>
      </dgm:t>
    </dgm:pt>
    <dgm:pt modelId="{FE467CFA-89F7-431F-8C53-8CE817046D66}" type="parTrans" cxnId="{38046B19-C3C4-4FA2-968B-F63378C6A40E}">
      <dgm:prSet/>
      <dgm:spPr/>
      <dgm:t>
        <a:bodyPr/>
        <a:lstStyle/>
        <a:p>
          <a:endParaRPr lang="en-US"/>
        </a:p>
      </dgm:t>
    </dgm:pt>
    <dgm:pt modelId="{D0988615-29E9-43FB-92DF-E490E282A1A8}" type="sibTrans" cxnId="{38046B19-C3C4-4FA2-968B-F63378C6A40E}">
      <dgm:prSet/>
      <dgm:spPr/>
      <dgm:t>
        <a:bodyPr/>
        <a:lstStyle/>
        <a:p>
          <a:endParaRPr lang="en-US"/>
        </a:p>
      </dgm:t>
    </dgm:pt>
    <dgm:pt modelId="{FE3956B5-7D3A-47EF-B0CE-F62741ECD583}">
      <dgm:prSet/>
      <dgm:spPr/>
      <dgm:t>
        <a:bodyPr/>
        <a:lstStyle/>
        <a:p>
          <a:r>
            <a:rPr lang="en-US"/>
            <a:t>Booster Version with successful drone ship landing and payload mass between 4000 and 6000</a:t>
          </a:r>
        </a:p>
      </dgm:t>
    </dgm:pt>
    <dgm:pt modelId="{45C9A282-75D0-4982-B8A8-17EFB3677D19}" type="parTrans" cxnId="{AE032AC1-B228-41B3-946B-AC298F167132}">
      <dgm:prSet/>
      <dgm:spPr/>
      <dgm:t>
        <a:bodyPr/>
        <a:lstStyle/>
        <a:p>
          <a:endParaRPr lang="en-US"/>
        </a:p>
      </dgm:t>
    </dgm:pt>
    <dgm:pt modelId="{4BFA085A-1DE8-4C55-A663-1BB363407831}" type="sibTrans" cxnId="{AE032AC1-B228-41B3-946B-AC298F167132}">
      <dgm:prSet/>
      <dgm:spPr/>
      <dgm:t>
        <a:bodyPr/>
        <a:lstStyle/>
        <a:p>
          <a:endParaRPr lang="en-US"/>
        </a:p>
      </dgm:t>
    </dgm:pt>
    <dgm:pt modelId="{47341A4C-70A4-4AC1-AB63-8E6FCA7EEC8B}">
      <dgm:prSet/>
      <dgm:spPr/>
      <dgm:t>
        <a:bodyPr/>
        <a:lstStyle/>
        <a:p>
          <a:r>
            <a:rPr lang="en-US"/>
            <a:t>Total number of successful and failed mission outcomes</a:t>
          </a:r>
        </a:p>
      </dgm:t>
    </dgm:pt>
    <dgm:pt modelId="{50B06004-643D-4E91-B7A9-2A8DDB1DEABF}" type="parTrans" cxnId="{88BD70AF-315D-4B73-9F7B-DAD670F78EFF}">
      <dgm:prSet/>
      <dgm:spPr/>
      <dgm:t>
        <a:bodyPr/>
        <a:lstStyle/>
        <a:p>
          <a:endParaRPr lang="en-US"/>
        </a:p>
      </dgm:t>
    </dgm:pt>
    <dgm:pt modelId="{9CAF9361-81F1-4371-871D-B3AF78148656}" type="sibTrans" cxnId="{88BD70AF-315D-4B73-9F7B-DAD670F78EFF}">
      <dgm:prSet/>
      <dgm:spPr/>
      <dgm:t>
        <a:bodyPr/>
        <a:lstStyle/>
        <a:p>
          <a:endParaRPr lang="en-US"/>
        </a:p>
      </dgm:t>
    </dgm:pt>
    <dgm:pt modelId="{BFB40D80-C244-46AC-A352-DFA27A21829D}">
      <dgm:prSet/>
      <dgm:spPr/>
      <dgm:t>
        <a:bodyPr/>
        <a:lstStyle/>
        <a:p>
          <a:r>
            <a:rPr lang="en-US"/>
            <a:t>Booster Version with max payload mass</a:t>
          </a:r>
        </a:p>
      </dgm:t>
    </dgm:pt>
    <dgm:pt modelId="{91B7A654-331D-4A69-AF03-755D3123EAF0}" type="parTrans" cxnId="{640CAE4E-ABA9-4961-B454-5161D1D41AD2}">
      <dgm:prSet/>
      <dgm:spPr/>
      <dgm:t>
        <a:bodyPr/>
        <a:lstStyle/>
        <a:p>
          <a:endParaRPr lang="en-US"/>
        </a:p>
      </dgm:t>
    </dgm:pt>
    <dgm:pt modelId="{9103DC8E-25A8-43C2-9BC7-11AAC9F65227}" type="sibTrans" cxnId="{640CAE4E-ABA9-4961-B454-5161D1D41AD2}">
      <dgm:prSet/>
      <dgm:spPr/>
      <dgm:t>
        <a:bodyPr/>
        <a:lstStyle/>
        <a:p>
          <a:endParaRPr lang="en-US"/>
        </a:p>
      </dgm:t>
    </dgm:pt>
    <dgm:pt modelId="{E98736C6-9129-45DB-9826-FD13EBAE5F0E}">
      <dgm:prSet/>
      <dgm:spPr/>
      <dgm:t>
        <a:bodyPr/>
        <a:lstStyle/>
        <a:p>
          <a:r>
            <a:rPr lang="en-US"/>
            <a:t>Failure landing outcomes in drone ship from year 2015</a:t>
          </a:r>
        </a:p>
      </dgm:t>
    </dgm:pt>
    <dgm:pt modelId="{F8158190-20E2-4B81-8046-2A7823A3C2AE}" type="parTrans" cxnId="{DFFA6A52-8A5A-41C0-A6EB-5B9478E6A263}">
      <dgm:prSet/>
      <dgm:spPr/>
      <dgm:t>
        <a:bodyPr/>
        <a:lstStyle/>
        <a:p>
          <a:endParaRPr lang="en-US"/>
        </a:p>
      </dgm:t>
    </dgm:pt>
    <dgm:pt modelId="{CC02DC77-BE49-418B-838A-BB07BBE321F4}" type="sibTrans" cxnId="{DFFA6A52-8A5A-41C0-A6EB-5B9478E6A263}">
      <dgm:prSet/>
      <dgm:spPr/>
      <dgm:t>
        <a:bodyPr/>
        <a:lstStyle/>
        <a:p>
          <a:endParaRPr lang="en-US"/>
        </a:p>
      </dgm:t>
    </dgm:pt>
    <dgm:pt modelId="{86ED2C76-F460-4558-90D8-5259FD15DEA9}">
      <dgm:prSet/>
      <dgm:spPr/>
      <dgm:t>
        <a:bodyPr/>
        <a:lstStyle/>
        <a:p>
          <a:r>
            <a:rPr lang="en-US"/>
            <a:t>Ranking the number of succesful landing outcomes from april 2010 to march 2017</a:t>
          </a:r>
        </a:p>
      </dgm:t>
    </dgm:pt>
    <dgm:pt modelId="{DF81285D-B9C7-4AD5-A951-BC343F3A45A2}" type="parTrans" cxnId="{B21427B7-2D88-4651-B9D4-D7B5E4487EEA}">
      <dgm:prSet/>
      <dgm:spPr/>
      <dgm:t>
        <a:bodyPr/>
        <a:lstStyle/>
        <a:p>
          <a:endParaRPr lang="en-US"/>
        </a:p>
      </dgm:t>
    </dgm:pt>
    <dgm:pt modelId="{8E1EE609-C14E-462B-897A-6D20070B6EC9}" type="sibTrans" cxnId="{B21427B7-2D88-4651-B9D4-D7B5E4487EEA}">
      <dgm:prSet/>
      <dgm:spPr/>
      <dgm:t>
        <a:bodyPr/>
        <a:lstStyle/>
        <a:p>
          <a:endParaRPr lang="en-US"/>
        </a:p>
      </dgm:t>
    </dgm:pt>
    <dgm:pt modelId="{0ACA20D6-6175-42C0-82BC-C0F8FFFB22C5}">
      <dgm:prSet/>
      <dgm:spPr/>
      <dgm:t>
        <a:bodyPr/>
        <a:lstStyle/>
        <a:p>
          <a:r>
            <a:rPr lang="en-US"/>
            <a:t>GitHub link: </a:t>
          </a:r>
          <a:r>
            <a:rPr lang="en-US">
              <a:hlinkClick xmlns:r="http://schemas.openxmlformats.org/officeDocument/2006/relationships" r:id="rId1"/>
            </a:rPr>
            <a:t>https://github.com/RavinderRai/Sucessful-SpaceX-Launch-Predictions/blob/main/jupyter-labs-eda-sql-coursera_sqllite.ipynb</a:t>
          </a:r>
          <a:r>
            <a:rPr lang="en-US"/>
            <a:t>.</a:t>
          </a:r>
        </a:p>
      </dgm:t>
    </dgm:pt>
    <dgm:pt modelId="{22A504AC-863D-4B5D-AE87-9BEA1C6A0ABE}" type="parTrans" cxnId="{56D17D68-2A25-4705-B56D-47AFB971A8F9}">
      <dgm:prSet/>
      <dgm:spPr/>
      <dgm:t>
        <a:bodyPr/>
        <a:lstStyle/>
        <a:p>
          <a:endParaRPr lang="en-US"/>
        </a:p>
      </dgm:t>
    </dgm:pt>
    <dgm:pt modelId="{9CE81C0A-7B7E-4CB2-9D6F-4FB5B82FD46C}" type="sibTrans" cxnId="{56D17D68-2A25-4705-B56D-47AFB971A8F9}">
      <dgm:prSet/>
      <dgm:spPr/>
      <dgm:t>
        <a:bodyPr/>
        <a:lstStyle/>
        <a:p>
          <a:endParaRPr lang="en-US"/>
        </a:p>
      </dgm:t>
    </dgm:pt>
    <dgm:pt modelId="{EF9F5EFD-B672-47DD-BF20-5E759F6D9346}" type="pres">
      <dgm:prSet presAssocID="{FDF3E26A-8685-4531-9DEB-CFFD7FB35F9F}" presName="linear" presStyleCnt="0">
        <dgm:presLayoutVars>
          <dgm:animLvl val="lvl"/>
          <dgm:resizeHandles val="exact"/>
        </dgm:presLayoutVars>
      </dgm:prSet>
      <dgm:spPr/>
    </dgm:pt>
    <dgm:pt modelId="{159363C0-9380-4E93-904D-B4A06D8B1BC7}" type="pres">
      <dgm:prSet presAssocID="{B0F3A6A1-236C-41F6-AC2B-DEE395FE951C}" presName="parentText" presStyleLbl="node1" presStyleIdx="0" presStyleCnt="2">
        <dgm:presLayoutVars>
          <dgm:chMax val="0"/>
          <dgm:bulletEnabled val="1"/>
        </dgm:presLayoutVars>
      </dgm:prSet>
      <dgm:spPr/>
    </dgm:pt>
    <dgm:pt modelId="{F3417B91-4843-4738-A297-E3E58BD2014A}" type="pres">
      <dgm:prSet presAssocID="{B0F3A6A1-236C-41F6-AC2B-DEE395FE951C}" presName="childText" presStyleLbl="revTx" presStyleIdx="0" presStyleCnt="1">
        <dgm:presLayoutVars>
          <dgm:bulletEnabled val="1"/>
        </dgm:presLayoutVars>
      </dgm:prSet>
      <dgm:spPr/>
    </dgm:pt>
    <dgm:pt modelId="{9A1E0BC4-D115-4583-8BAC-E7CDDDF1317F}" type="pres">
      <dgm:prSet presAssocID="{0ACA20D6-6175-42C0-82BC-C0F8FFFB22C5}" presName="parentText" presStyleLbl="node1" presStyleIdx="1" presStyleCnt="2">
        <dgm:presLayoutVars>
          <dgm:chMax val="0"/>
          <dgm:bulletEnabled val="1"/>
        </dgm:presLayoutVars>
      </dgm:prSet>
      <dgm:spPr/>
    </dgm:pt>
  </dgm:ptLst>
  <dgm:cxnLst>
    <dgm:cxn modelId="{38046B19-C3C4-4FA2-968B-F63378C6A40E}" srcId="{B0F3A6A1-236C-41F6-AC2B-DEE395FE951C}" destId="{2B30053D-8C81-4AA6-9EEC-F5708137436C}" srcOrd="4" destOrd="0" parTransId="{FE467CFA-89F7-431F-8C53-8CE817046D66}" sibTransId="{D0988615-29E9-43FB-92DF-E490E282A1A8}"/>
    <dgm:cxn modelId="{07AFB25C-857A-4B17-8BCC-EA3338C92707}" type="presOf" srcId="{8227C21F-4C57-4668-BCD7-DC9AF0801652}" destId="{F3417B91-4843-4738-A297-E3E58BD2014A}" srcOrd="0" destOrd="3" presId="urn:microsoft.com/office/officeart/2005/8/layout/vList2"/>
    <dgm:cxn modelId="{06730448-766F-4B0C-BB4C-D73CEEB6D8B4}" type="presOf" srcId="{BFB40D80-C244-46AC-A352-DFA27A21829D}" destId="{F3417B91-4843-4738-A297-E3E58BD2014A}" srcOrd="0" destOrd="7" presId="urn:microsoft.com/office/officeart/2005/8/layout/vList2"/>
    <dgm:cxn modelId="{CC6E4668-C682-46D9-90B8-148FC7C3FC9E}" type="presOf" srcId="{B0F3A6A1-236C-41F6-AC2B-DEE395FE951C}" destId="{159363C0-9380-4E93-904D-B4A06D8B1BC7}" srcOrd="0" destOrd="0" presId="urn:microsoft.com/office/officeart/2005/8/layout/vList2"/>
    <dgm:cxn modelId="{56D17D68-2A25-4705-B56D-47AFB971A8F9}" srcId="{FDF3E26A-8685-4531-9DEB-CFFD7FB35F9F}" destId="{0ACA20D6-6175-42C0-82BC-C0F8FFFB22C5}" srcOrd="1" destOrd="0" parTransId="{22A504AC-863D-4B5D-AE87-9BEA1C6A0ABE}" sibTransId="{9CE81C0A-7B7E-4CB2-9D6F-4FB5B82FD46C}"/>
    <dgm:cxn modelId="{640CAE4E-ABA9-4961-B454-5161D1D41AD2}" srcId="{B0F3A6A1-236C-41F6-AC2B-DEE395FE951C}" destId="{BFB40D80-C244-46AC-A352-DFA27A21829D}" srcOrd="7" destOrd="0" parTransId="{91B7A654-331D-4A69-AF03-755D3123EAF0}" sibTransId="{9103DC8E-25A8-43C2-9BC7-11AAC9F65227}"/>
    <dgm:cxn modelId="{DFFA6A52-8A5A-41C0-A6EB-5B9478E6A263}" srcId="{B0F3A6A1-236C-41F6-AC2B-DEE395FE951C}" destId="{E98736C6-9129-45DB-9826-FD13EBAE5F0E}" srcOrd="8" destOrd="0" parTransId="{F8158190-20E2-4B81-8046-2A7823A3C2AE}" sibTransId="{CC02DC77-BE49-418B-838A-BB07BBE321F4}"/>
    <dgm:cxn modelId="{D2C6EB53-C1D6-40E4-9C9B-EDA32A2DC088}" srcId="{B0F3A6A1-236C-41F6-AC2B-DEE395FE951C}" destId="{71CA8827-0B92-4632-B459-E6F56CA493F4}" srcOrd="1" destOrd="0" parTransId="{D7461367-ECB5-42F5-AC93-6BEAE3447057}" sibTransId="{420A4194-7FD3-4F18-8599-FC9288640CE6}"/>
    <dgm:cxn modelId="{00F06656-6E5F-4305-9B01-5B4CA8312FF4}" type="presOf" srcId="{47341A4C-70A4-4AC1-AB63-8E6FCA7EEC8B}" destId="{F3417B91-4843-4738-A297-E3E58BD2014A}" srcOrd="0" destOrd="6" presId="urn:microsoft.com/office/officeart/2005/8/layout/vList2"/>
    <dgm:cxn modelId="{90A49881-8F1E-4463-B558-FB4BB30908BD}" srcId="{FDF3E26A-8685-4531-9DEB-CFFD7FB35F9F}" destId="{B0F3A6A1-236C-41F6-AC2B-DEE395FE951C}" srcOrd="0" destOrd="0" parTransId="{C8C98501-A142-4B35-81A0-22E0FCC74DA3}" sibTransId="{A8A29F39-FE5D-45D2-9649-BE21DAAAD1C1}"/>
    <dgm:cxn modelId="{ABF26184-9561-4DE9-9671-C22AB231824D}" type="presOf" srcId="{93FC2DDC-690F-45F2-BAFD-B63BD7B6F9D0}" destId="{F3417B91-4843-4738-A297-E3E58BD2014A}" srcOrd="0" destOrd="0" presId="urn:microsoft.com/office/officeart/2005/8/layout/vList2"/>
    <dgm:cxn modelId="{ED9BDD89-33E5-4662-8B51-FDFD4B128BC2}" srcId="{B0F3A6A1-236C-41F6-AC2B-DEE395FE951C}" destId="{93FC2DDC-690F-45F2-BAFD-B63BD7B6F9D0}" srcOrd="0" destOrd="0" parTransId="{33652DDB-2430-4418-8B2B-4E0850BBD407}" sibTransId="{0378DEB1-473E-49E3-906C-1BC5FCFE73DB}"/>
    <dgm:cxn modelId="{4A1E6B96-86A4-40DF-AFEC-59696F21E90F}" type="presOf" srcId="{FE3956B5-7D3A-47EF-B0CE-F62741ECD583}" destId="{F3417B91-4843-4738-A297-E3E58BD2014A}" srcOrd="0" destOrd="5" presId="urn:microsoft.com/office/officeart/2005/8/layout/vList2"/>
    <dgm:cxn modelId="{38AEB099-F941-4199-808C-7069A9F789D6}" type="presOf" srcId="{2B30053D-8C81-4AA6-9EEC-F5708137436C}" destId="{F3417B91-4843-4738-A297-E3E58BD2014A}" srcOrd="0" destOrd="4" presId="urn:microsoft.com/office/officeart/2005/8/layout/vList2"/>
    <dgm:cxn modelId="{81DBBFA8-9A2F-4094-BDA2-1476E1BDCDE2}" type="presOf" srcId="{0ACA20D6-6175-42C0-82BC-C0F8FFFB22C5}" destId="{9A1E0BC4-D115-4583-8BAC-E7CDDDF1317F}" srcOrd="0" destOrd="0" presId="urn:microsoft.com/office/officeart/2005/8/layout/vList2"/>
    <dgm:cxn modelId="{88BD70AF-315D-4B73-9F7B-DAD670F78EFF}" srcId="{B0F3A6A1-236C-41F6-AC2B-DEE395FE951C}" destId="{47341A4C-70A4-4AC1-AB63-8E6FCA7EEC8B}" srcOrd="6" destOrd="0" parTransId="{50B06004-643D-4E91-B7A9-2A8DDB1DEABF}" sibTransId="{9CAF9361-81F1-4371-871D-B3AF78148656}"/>
    <dgm:cxn modelId="{878617B0-A5A3-495C-BB4B-1215D02A1D1C}" type="presOf" srcId="{E98736C6-9129-45DB-9826-FD13EBAE5F0E}" destId="{F3417B91-4843-4738-A297-E3E58BD2014A}" srcOrd="0" destOrd="8" presId="urn:microsoft.com/office/officeart/2005/8/layout/vList2"/>
    <dgm:cxn modelId="{03FBA5B5-5FB3-4D2F-B416-64E1506023A1}" type="presOf" srcId="{86ED2C76-F460-4558-90D8-5259FD15DEA9}" destId="{F3417B91-4843-4738-A297-E3E58BD2014A}" srcOrd="0" destOrd="9" presId="urn:microsoft.com/office/officeart/2005/8/layout/vList2"/>
    <dgm:cxn modelId="{B21427B7-2D88-4651-B9D4-D7B5E4487EEA}" srcId="{B0F3A6A1-236C-41F6-AC2B-DEE395FE951C}" destId="{86ED2C76-F460-4558-90D8-5259FD15DEA9}" srcOrd="9" destOrd="0" parTransId="{DF81285D-B9C7-4AD5-A951-BC343F3A45A2}" sibTransId="{8E1EE609-C14E-462B-897A-6D20070B6EC9}"/>
    <dgm:cxn modelId="{AE032AC1-B228-41B3-946B-AC298F167132}" srcId="{B0F3A6A1-236C-41F6-AC2B-DEE395FE951C}" destId="{FE3956B5-7D3A-47EF-B0CE-F62741ECD583}" srcOrd="5" destOrd="0" parTransId="{45C9A282-75D0-4982-B8A8-17EFB3677D19}" sibTransId="{4BFA085A-1DE8-4C55-A663-1BB363407831}"/>
    <dgm:cxn modelId="{F7E9EDC1-7868-422F-921F-3BF90CBA14A8}" srcId="{B0F3A6A1-236C-41F6-AC2B-DEE395FE951C}" destId="{C741D8D6-009C-4F2B-A6BB-D2F98215CA64}" srcOrd="2" destOrd="0" parTransId="{3C94742B-209A-4C54-9EDB-C74DBB69C7E6}" sibTransId="{AB17A9EE-902A-4534-BA04-2473605353D3}"/>
    <dgm:cxn modelId="{4D0BF7DD-BF0C-4783-B998-8B04C3B6A6AD}" type="presOf" srcId="{71CA8827-0B92-4632-B459-E6F56CA493F4}" destId="{F3417B91-4843-4738-A297-E3E58BD2014A}" srcOrd="0" destOrd="1" presId="urn:microsoft.com/office/officeart/2005/8/layout/vList2"/>
    <dgm:cxn modelId="{A29D92ED-335F-4975-B53D-430812DBC692}" type="presOf" srcId="{C741D8D6-009C-4F2B-A6BB-D2F98215CA64}" destId="{F3417B91-4843-4738-A297-E3E58BD2014A}" srcOrd="0" destOrd="2" presId="urn:microsoft.com/office/officeart/2005/8/layout/vList2"/>
    <dgm:cxn modelId="{13F1B6F5-DDC5-46C8-8661-778B36F7A43E}" type="presOf" srcId="{FDF3E26A-8685-4531-9DEB-CFFD7FB35F9F}" destId="{EF9F5EFD-B672-47DD-BF20-5E759F6D9346}" srcOrd="0" destOrd="0" presId="urn:microsoft.com/office/officeart/2005/8/layout/vList2"/>
    <dgm:cxn modelId="{030DCAF5-738C-4E8B-A5AB-0B652BF6298B}" srcId="{B0F3A6A1-236C-41F6-AC2B-DEE395FE951C}" destId="{8227C21F-4C57-4668-BCD7-DC9AF0801652}" srcOrd="3" destOrd="0" parTransId="{E65598A2-D42F-4DB7-9A76-35D93EAC84E3}" sibTransId="{CB9CC579-EBBF-432C-B1B4-8DCE279743EB}"/>
    <dgm:cxn modelId="{3DA26ACD-49FE-4D60-9EA6-A0B62CE41454}" type="presParOf" srcId="{EF9F5EFD-B672-47DD-BF20-5E759F6D9346}" destId="{159363C0-9380-4E93-904D-B4A06D8B1BC7}" srcOrd="0" destOrd="0" presId="urn:microsoft.com/office/officeart/2005/8/layout/vList2"/>
    <dgm:cxn modelId="{E12B511D-29AD-4B32-92AD-6B8335A762A1}" type="presParOf" srcId="{EF9F5EFD-B672-47DD-BF20-5E759F6D9346}" destId="{F3417B91-4843-4738-A297-E3E58BD2014A}" srcOrd="1" destOrd="0" presId="urn:microsoft.com/office/officeart/2005/8/layout/vList2"/>
    <dgm:cxn modelId="{99026238-3A33-4E8F-B263-66BC65851012}" type="presParOf" srcId="{EF9F5EFD-B672-47DD-BF20-5E759F6D9346}" destId="{9A1E0BC4-D115-4583-8BAC-E7CDDDF1317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658CB8-1687-4A3C-8740-DCD9AEBDBA7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4994008-6553-45CB-BE93-142CC6CDC57E}">
      <dgm:prSet/>
      <dgm:spPr/>
      <dgm:t>
        <a:bodyPr/>
        <a:lstStyle/>
        <a:p>
          <a:r>
            <a:rPr lang="en-US"/>
            <a:t>Used Folium to ad circles and markers to show successful and failed launch sites.</a:t>
          </a:r>
        </a:p>
      </dgm:t>
    </dgm:pt>
    <dgm:pt modelId="{7C4A8156-17B5-4FD7-A6DD-45B74B168D7C}" type="parTrans" cxnId="{E7FCA025-21E0-4B94-BA2F-440502486E47}">
      <dgm:prSet/>
      <dgm:spPr/>
      <dgm:t>
        <a:bodyPr/>
        <a:lstStyle/>
        <a:p>
          <a:endParaRPr lang="en-US"/>
        </a:p>
      </dgm:t>
    </dgm:pt>
    <dgm:pt modelId="{046CFC55-8886-449C-BFB8-92E5757D228D}" type="sibTrans" cxnId="{E7FCA025-21E0-4B94-BA2F-440502486E47}">
      <dgm:prSet/>
      <dgm:spPr/>
      <dgm:t>
        <a:bodyPr/>
        <a:lstStyle/>
        <a:p>
          <a:endParaRPr lang="en-US"/>
        </a:p>
      </dgm:t>
    </dgm:pt>
    <dgm:pt modelId="{2C935849-191D-46C1-9545-5548CC8A503A}">
      <dgm:prSet/>
      <dgm:spPr/>
      <dgm:t>
        <a:bodyPr/>
        <a:lstStyle/>
        <a:p>
          <a:r>
            <a:rPr lang="en-US"/>
            <a:t>This gives a clear view of where they are, revealing potential information as to what type location launching sites frequent. </a:t>
          </a:r>
        </a:p>
      </dgm:t>
    </dgm:pt>
    <dgm:pt modelId="{8C50E4CF-D1C8-4E17-B80B-E7269E7DF9C5}" type="parTrans" cxnId="{D13B8AF9-2F4D-4A13-A5C2-6A1F67E4C2F4}">
      <dgm:prSet/>
      <dgm:spPr/>
      <dgm:t>
        <a:bodyPr/>
        <a:lstStyle/>
        <a:p>
          <a:endParaRPr lang="en-US"/>
        </a:p>
      </dgm:t>
    </dgm:pt>
    <dgm:pt modelId="{6032F572-FD08-4801-8635-3A4BE487F481}" type="sibTrans" cxnId="{D13B8AF9-2F4D-4A13-A5C2-6A1F67E4C2F4}">
      <dgm:prSet/>
      <dgm:spPr/>
      <dgm:t>
        <a:bodyPr/>
        <a:lstStyle/>
        <a:p>
          <a:endParaRPr lang="en-US"/>
        </a:p>
      </dgm:t>
    </dgm:pt>
    <dgm:pt modelId="{AA2FDF25-22A9-4B57-996B-31DF28944B4B}">
      <dgm:prSet/>
      <dgm:spPr/>
      <dgm:t>
        <a:bodyPr/>
        <a:lstStyle/>
        <a:p>
          <a:r>
            <a:rPr lang="en-US"/>
            <a:t>Since most of these launches were done in the same place, a marker cluster was added to click on to view all launches in a small radius.</a:t>
          </a:r>
        </a:p>
      </dgm:t>
    </dgm:pt>
    <dgm:pt modelId="{B1CF67AA-4338-4B23-A7CA-C1536BE939A2}" type="parTrans" cxnId="{0951BFA7-D7DB-4646-A9D8-BFDF402E41EF}">
      <dgm:prSet/>
      <dgm:spPr/>
      <dgm:t>
        <a:bodyPr/>
        <a:lstStyle/>
        <a:p>
          <a:endParaRPr lang="en-US"/>
        </a:p>
      </dgm:t>
    </dgm:pt>
    <dgm:pt modelId="{6E527ADA-6F6C-420D-B41A-42D92B975F1B}" type="sibTrans" cxnId="{0951BFA7-D7DB-4646-A9D8-BFDF402E41EF}">
      <dgm:prSet/>
      <dgm:spPr/>
      <dgm:t>
        <a:bodyPr/>
        <a:lstStyle/>
        <a:p>
          <a:endParaRPr lang="en-US"/>
        </a:p>
      </dgm:t>
    </dgm:pt>
    <dgm:pt modelId="{442DF280-FB34-43E2-A28E-8687A661BCAC}">
      <dgm:prSet/>
      <dgm:spPr/>
      <dgm:t>
        <a:bodyPr/>
        <a:lstStyle/>
        <a:p>
          <a:r>
            <a:rPr lang="en-US"/>
            <a:t>Furthermore, some lines were added to show the distance from the launch site to the water or a city. The difference in length of these lines should indicate where launch sites typically take place on a map.</a:t>
          </a:r>
        </a:p>
      </dgm:t>
    </dgm:pt>
    <dgm:pt modelId="{D0EE5EF6-141F-48C4-9D38-D49158A9D632}" type="parTrans" cxnId="{5186AC28-7848-4EC1-ACEC-9384686115AB}">
      <dgm:prSet/>
      <dgm:spPr/>
      <dgm:t>
        <a:bodyPr/>
        <a:lstStyle/>
        <a:p>
          <a:endParaRPr lang="en-US"/>
        </a:p>
      </dgm:t>
    </dgm:pt>
    <dgm:pt modelId="{EE30AC05-2731-46AC-9EFA-64D6CBFDC706}" type="sibTrans" cxnId="{5186AC28-7848-4EC1-ACEC-9384686115AB}">
      <dgm:prSet/>
      <dgm:spPr/>
      <dgm:t>
        <a:bodyPr/>
        <a:lstStyle/>
        <a:p>
          <a:endParaRPr lang="en-US"/>
        </a:p>
      </dgm:t>
    </dgm:pt>
    <dgm:pt modelId="{57F5B93B-8F7C-47A8-B16C-27690F056D21}">
      <dgm:prSet/>
      <dgm:spPr/>
      <dgm:t>
        <a:bodyPr/>
        <a:lstStyle/>
        <a:p>
          <a:r>
            <a:rPr lang="en-US"/>
            <a:t>GitHub link to code: </a:t>
          </a:r>
          <a:r>
            <a:rPr lang="en-US">
              <a:hlinkClick xmlns:r="http://schemas.openxmlformats.org/officeDocument/2006/relationships" r:id="rId1"/>
            </a:rPr>
            <a:t>https://github.com/RavinderRai/Sucessful-SpaceX-Launch-Predictions/blob/main/lab_jupyter_launch_site_location.ipynb</a:t>
          </a:r>
          <a:r>
            <a:rPr lang="en-US"/>
            <a:t>.</a:t>
          </a:r>
        </a:p>
      </dgm:t>
    </dgm:pt>
    <dgm:pt modelId="{6A4DD2DD-7D94-491E-847C-289F3D0D9B25}" type="parTrans" cxnId="{0A65E4B3-ED03-44E6-B62A-2B8F7DAFE95A}">
      <dgm:prSet/>
      <dgm:spPr/>
      <dgm:t>
        <a:bodyPr/>
        <a:lstStyle/>
        <a:p>
          <a:endParaRPr lang="en-US"/>
        </a:p>
      </dgm:t>
    </dgm:pt>
    <dgm:pt modelId="{614BAF30-B44B-47A2-89B7-856F9557F3A9}" type="sibTrans" cxnId="{0A65E4B3-ED03-44E6-B62A-2B8F7DAFE95A}">
      <dgm:prSet/>
      <dgm:spPr/>
      <dgm:t>
        <a:bodyPr/>
        <a:lstStyle/>
        <a:p>
          <a:endParaRPr lang="en-US"/>
        </a:p>
      </dgm:t>
    </dgm:pt>
    <dgm:pt modelId="{7BAB5060-66AC-48C3-BB85-F728C3BB2251}" type="pres">
      <dgm:prSet presAssocID="{A0658CB8-1687-4A3C-8740-DCD9AEBDBA7C}" presName="linear" presStyleCnt="0">
        <dgm:presLayoutVars>
          <dgm:animLvl val="lvl"/>
          <dgm:resizeHandles val="exact"/>
        </dgm:presLayoutVars>
      </dgm:prSet>
      <dgm:spPr/>
    </dgm:pt>
    <dgm:pt modelId="{D8D3A466-BF23-4854-AC97-58C914238295}" type="pres">
      <dgm:prSet presAssocID="{A4994008-6553-45CB-BE93-142CC6CDC57E}" presName="parentText" presStyleLbl="node1" presStyleIdx="0" presStyleCnt="5">
        <dgm:presLayoutVars>
          <dgm:chMax val="0"/>
          <dgm:bulletEnabled val="1"/>
        </dgm:presLayoutVars>
      </dgm:prSet>
      <dgm:spPr/>
    </dgm:pt>
    <dgm:pt modelId="{D25DE92A-2769-43E7-8785-C4595DCF7D63}" type="pres">
      <dgm:prSet presAssocID="{046CFC55-8886-449C-BFB8-92E5757D228D}" presName="spacer" presStyleCnt="0"/>
      <dgm:spPr/>
    </dgm:pt>
    <dgm:pt modelId="{9251CAD1-599E-4689-BB06-9F5ACD84CC8C}" type="pres">
      <dgm:prSet presAssocID="{2C935849-191D-46C1-9545-5548CC8A503A}" presName="parentText" presStyleLbl="node1" presStyleIdx="1" presStyleCnt="5">
        <dgm:presLayoutVars>
          <dgm:chMax val="0"/>
          <dgm:bulletEnabled val="1"/>
        </dgm:presLayoutVars>
      </dgm:prSet>
      <dgm:spPr/>
    </dgm:pt>
    <dgm:pt modelId="{FEAF2BEE-AB8F-4924-8035-5037C3C28EAE}" type="pres">
      <dgm:prSet presAssocID="{6032F572-FD08-4801-8635-3A4BE487F481}" presName="spacer" presStyleCnt="0"/>
      <dgm:spPr/>
    </dgm:pt>
    <dgm:pt modelId="{E2C402B2-F245-4865-8ED6-95866A2EBA19}" type="pres">
      <dgm:prSet presAssocID="{AA2FDF25-22A9-4B57-996B-31DF28944B4B}" presName="parentText" presStyleLbl="node1" presStyleIdx="2" presStyleCnt="5">
        <dgm:presLayoutVars>
          <dgm:chMax val="0"/>
          <dgm:bulletEnabled val="1"/>
        </dgm:presLayoutVars>
      </dgm:prSet>
      <dgm:spPr/>
    </dgm:pt>
    <dgm:pt modelId="{A9B9769B-5A78-434F-B960-DEC5858BFE88}" type="pres">
      <dgm:prSet presAssocID="{6E527ADA-6F6C-420D-B41A-42D92B975F1B}" presName="spacer" presStyleCnt="0"/>
      <dgm:spPr/>
    </dgm:pt>
    <dgm:pt modelId="{7C030433-FD4A-4385-9187-2895870725D1}" type="pres">
      <dgm:prSet presAssocID="{442DF280-FB34-43E2-A28E-8687A661BCAC}" presName="parentText" presStyleLbl="node1" presStyleIdx="3" presStyleCnt="5">
        <dgm:presLayoutVars>
          <dgm:chMax val="0"/>
          <dgm:bulletEnabled val="1"/>
        </dgm:presLayoutVars>
      </dgm:prSet>
      <dgm:spPr/>
    </dgm:pt>
    <dgm:pt modelId="{514BD811-E32C-44B8-8869-70373FB6B07B}" type="pres">
      <dgm:prSet presAssocID="{EE30AC05-2731-46AC-9EFA-64D6CBFDC706}" presName="spacer" presStyleCnt="0"/>
      <dgm:spPr/>
    </dgm:pt>
    <dgm:pt modelId="{5D82463F-6D26-4258-A970-57BDB7E5A1F9}" type="pres">
      <dgm:prSet presAssocID="{57F5B93B-8F7C-47A8-B16C-27690F056D21}" presName="parentText" presStyleLbl="node1" presStyleIdx="4" presStyleCnt="5">
        <dgm:presLayoutVars>
          <dgm:chMax val="0"/>
          <dgm:bulletEnabled val="1"/>
        </dgm:presLayoutVars>
      </dgm:prSet>
      <dgm:spPr/>
    </dgm:pt>
  </dgm:ptLst>
  <dgm:cxnLst>
    <dgm:cxn modelId="{E7FCA025-21E0-4B94-BA2F-440502486E47}" srcId="{A0658CB8-1687-4A3C-8740-DCD9AEBDBA7C}" destId="{A4994008-6553-45CB-BE93-142CC6CDC57E}" srcOrd="0" destOrd="0" parTransId="{7C4A8156-17B5-4FD7-A6DD-45B74B168D7C}" sibTransId="{046CFC55-8886-449C-BFB8-92E5757D228D}"/>
    <dgm:cxn modelId="{5186AC28-7848-4EC1-ACEC-9384686115AB}" srcId="{A0658CB8-1687-4A3C-8740-DCD9AEBDBA7C}" destId="{442DF280-FB34-43E2-A28E-8687A661BCAC}" srcOrd="3" destOrd="0" parTransId="{D0EE5EF6-141F-48C4-9D38-D49158A9D632}" sibTransId="{EE30AC05-2731-46AC-9EFA-64D6CBFDC706}"/>
    <dgm:cxn modelId="{1AAF2929-4002-46D9-9790-ED13EB711AE4}" type="presOf" srcId="{442DF280-FB34-43E2-A28E-8687A661BCAC}" destId="{7C030433-FD4A-4385-9187-2895870725D1}" srcOrd="0" destOrd="0" presId="urn:microsoft.com/office/officeart/2005/8/layout/vList2"/>
    <dgm:cxn modelId="{2B4C0D53-32A4-47CF-A532-6EBB0D7BC88D}" type="presOf" srcId="{57F5B93B-8F7C-47A8-B16C-27690F056D21}" destId="{5D82463F-6D26-4258-A970-57BDB7E5A1F9}" srcOrd="0" destOrd="0" presId="urn:microsoft.com/office/officeart/2005/8/layout/vList2"/>
    <dgm:cxn modelId="{5FFD0F9A-F857-4AA6-88A2-327A28FADC29}" type="presOf" srcId="{2C935849-191D-46C1-9545-5548CC8A503A}" destId="{9251CAD1-599E-4689-BB06-9F5ACD84CC8C}" srcOrd="0" destOrd="0" presId="urn:microsoft.com/office/officeart/2005/8/layout/vList2"/>
    <dgm:cxn modelId="{0951BFA7-D7DB-4646-A9D8-BFDF402E41EF}" srcId="{A0658CB8-1687-4A3C-8740-DCD9AEBDBA7C}" destId="{AA2FDF25-22A9-4B57-996B-31DF28944B4B}" srcOrd="2" destOrd="0" parTransId="{B1CF67AA-4338-4B23-A7CA-C1536BE939A2}" sibTransId="{6E527ADA-6F6C-420D-B41A-42D92B975F1B}"/>
    <dgm:cxn modelId="{F28A58AC-C306-4D42-AB94-CE744BF32EAB}" type="presOf" srcId="{AA2FDF25-22A9-4B57-996B-31DF28944B4B}" destId="{E2C402B2-F245-4865-8ED6-95866A2EBA19}" srcOrd="0" destOrd="0" presId="urn:microsoft.com/office/officeart/2005/8/layout/vList2"/>
    <dgm:cxn modelId="{0A65E4B3-ED03-44E6-B62A-2B8F7DAFE95A}" srcId="{A0658CB8-1687-4A3C-8740-DCD9AEBDBA7C}" destId="{57F5B93B-8F7C-47A8-B16C-27690F056D21}" srcOrd="4" destOrd="0" parTransId="{6A4DD2DD-7D94-491E-847C-289F3D0D9B25}" sibTransId="{614BAF30-B44B-47A2-89B7-856F9557F3A9}"/>
    <dgm:cxn modelId="{C78A53C3-1E1B-4567-A57D-F6703C937BCF}" type="presOf" srcId="{A0658CB8-1687-4A3C-8740-DCD9AEBDBA7C}" destId="{7BAB5060-66AC-48C3-BB85-F728C3BB2251}" srcOrd="0" destOrd="0" presId="urn:microsoft.com/office/officeart/2005/8/layout/vList2"/>
    <dgm:cxn modelId="{796779CF-D254-4741-8282-21967918E59D}" type="presOf" srcId="{A4994008-6553-45CB-BE93-142CC6CDC57E}" destId="{D8D3A466-BF23-4854-AC97-58C914238295}" srcOrd="0" destOrd="0" presId="urn:microsoft.com/office/officeart/2005/8/layout/vList2"/>
    <dgm:cxn modelId="{D13B8AF9-2F4D-4A13-A5C2-6A1F67E4C2F4}" srcId="{A0658CB8-1687-4A3C-8740-DCD9AEBDBA7C}" destId="{2C935849-191D-46C1-9545-5548CC8A503A}" srcOrd="1" destOrd="0" parTransId="{8C50E4CF-D1C8-4E17-B80B-E7269E7DF9C5}" sibTransId="{6032F572-FD08-4801-8635-3A4BE487F481}"/>
    <dgm:cxn modelId="{0A042F2F-A8E3-4DD9-92C9-6191F5345C46}" type="presParOf" srcId="{7BAB5060-66AC-48C3-BB85-F728C3BB2251}" destId="{D8D3A466-BF23-4854-AC97-58C914238295}" srcOrd="0" destOrd="0" presId="urn:microsoft.com/office/officeart/2005/8/layout/vList2"/>
    <dgm:cxn modelId="{BD34A2AF-F8F2-4D88-9F34-89C2EDB98195}" type="presParOf" srcId="{7BAB5060-66AC-48C3-BB85-F728C3BB2251}" destId="{D25DE92A-2769-43E7-8785-C4595DCF7D63}" srcOrd="1" destOrd="0" presId="urn:microsoft.com/office/officeart/2005/8/layout/vList2"/>
    <dgm:cxn modelId="{8A30D8BB-9969-43CB-AF5A-962EBC10961D}" type="presParOf" srcId="{7BAB5060-66AC-48C3-BB85-F728C3BB2251}" destId="{9251CAD1-599E-4689-BB06-9F5ACD84CC8C}" srcOrd="2" destOrd="0" presId="urn:microsoft.com/office/officeart/2005/8/layout/vList2"/>
    <dgm:cxn modelId="{6C0BDD36-E9EE-4BA9-844E-C6FC935517C0}" type="presParOf" srcId="{7BAB5060-66AC-48C3-BB85-F728C3BB2251}" destId="{FEAF2BEE-AB8F-4924-8035-5037C3C28EAE}" srcOrd="3" destOrd="0" presId="urn:microsoft.com/office/officeart/2005/8/layout/vList2"/>
    <dgm:cxn modelId="{28CCC4DC-EFA0-4C36-8534-0597950FA77D}" type="presParOf" srcId="{7BAB5060-66AC-48C3-BB85-F728C3BB2251}" destId="{E2C402B2-F245-4865-8ED6-95866A2EBA19}" srcOrd="4" destOrd="0" presId="urn:microsoft.com/office/officeart/2005/8/layout/vList2"/>
    <dgm:cxn modelId="{0F486BA2-B1FC-4175-ACA3-12B15A03F71D}" type="presParOf" srcId="{7BAB5060-66AC-48C3-BB85-F728C3BB2251}" destId="{A9B9769B-5A78-434F-B960-DEC5858BFE88}" srcOrd="5" destOrd="0" presId="urn:microsoft.com/office/officeart/2005/8/layout/vList2"/>
    <dgm:cxn modelId="{E85306FB-4B31-4D4A-89C0-615CE1F5ABAD}" type="presParOf" srcId="{7BAB5060-66AC-48C3-BB85-F728C3BB2251}" destId="{7C030433-FD4A-4385-9187-2895870725D1}" srcOrd="6" destOrd="0" presId="urn:microsoft.com/office/officeart/2005/8/layout/vList2"/>
    <dgm:cxn modelId="{EFCD7B44-CDA7-4EF4-9D1A-45F791080E88}" type="presParOf" srcId="{7BAB5060-66AC-48C3-BB85-F728C3BB2251}" destId="{514BD811-E32C-44B8-8869-70373FB6B07B}" srcOrd="7" destOrd="0" presId="urn:microsoft.com/office/officeart/2005/8/layout/vList2"/>
    <dgm:cxn modelId="{B6ADB9D9-F050-43C5-8700-256330061B69}" type="presParOf" srcId="{7BAB5060-66AC-48C3-BB85-F728C3BB2251}" destId="{5D82463F-6D26-4258-A970-57BDB7E5A1F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A1B42-E669-45EA-B23F-6007E334CF68}">
      <dsp:nvSpPr>
        <dsp:cNvPr id="0" name=""/>
        <dsp:cNvSpPr/>
      </dsp:nvSpPr>
      <dsp:spPr>
        <a:xfrm>
          <a:off x="556874" y="0"/>
          <a:ext cx="1510523" cy="1043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ED2A76-C2D2-4B33-BB0A-E512295DC4E0}">
      <dsp:nvSpPr>
        <dsp:cNvPr id="0" name=""/>
        <dsp:cNvSpPr/>
      </dsp:nvSpPr>
      <dsp:spPr>
        <a:xfrm>
          <a:off x="556874" y="1168155"/>
          <a:ext cx="4315781" cy="44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a:t>Summary of methodologies</a:t>
          </a:r>
        </a:p>
      </dsp:txBody>
      <dsp:txXfrm>
        <a:off x="556874" y="1168155"/>
        <a:ext cx="4315781" cy="447413"/>
      </dsp:txXfrm>
    </dsp:sp>
    <dsp:sp modelId="{BBF72A37-F193-4D1B-BCF7-EF7EB8C8B103}">
      <dsp:nvSpPr>
        <dsp:cNvPr id="0" name=""/>
        <dsp:cNvSpPr/>
      </dsp:nvSpPr>
      <dsp:spPr>
        <a:xfrm>
          <a:off x="556874" y="1673331"/>
          <a:ext cx="4315781" cy="250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collection steps include REST API's and Web Scraping</a:t>
          </a:r>
        </a:p>
        <a:p>
          <a:pPr marL="0" lvl="0" indent="0" algn="l" defTabSz="755650">
            <a:lnSpc>
              <a:spcPct val="100000"/>
            </a:lnSpc>
            <a:spcBef>
              <a:spcPct val="0"/>
            </a:spcBef>
            <a:spcAft>
              <a:spcPct val="35000"/>
            </a:spcAft>
            <a:buNone/>
          </a:pPr>
          <a:r>
            <a:rPr lang="en-US" sz="1700" kern="1200"/>
            <a:t>Data Wrangling methods include converting classification variables into binary values or unit vectors via one-hot-encoding</a:t>
          </a:r>
        </a:p>
        <a:p>
          <a:pPr marL="0" lvl="0" indent="0" algn="l" defTabSz="755650">
            <a:lnSpc>
              <a:spcPct val="100000"/>
            </a:lnSpc>
            <a:spcBef>
              <a:spcPct val="0"/>
            </a:spcBef>
            <a:spcAft>
              <a:spcPct val="35000"/>
            </a:spcAft>
            <a:buNone/>
          </a:pPr>
          <a:r>
            <a:rPr lang="en-US" sz="1700" kern="1200"/>
            <a:t>Null values were dealt with by replacing them with either the mean or 0</a:t>
          </a:r>
        </a:p>
        <a:p>
          <a:pPr marL="0" lvl="0" indent="0" algn="l" defTabSz="755650">
            <a:lnSpc>
              <a:spcPct val="100000"/>
            </a:lnSpc>
            <a:spcBef>
              <a:spcPct val="0"/>
            </a:spcBef>
            <a:spcAft>
              <a:spcPct val="35000"/>
            </a:spcAft>
            <a:buNone/>
          </a:pPr>
          <a:r>
            <a:rPr lang="en-US" sz="1700" kern="1200"/>
            <a:t>SQL queries and scatter plots were used to initially investigate the data to get the important features for predictive analysis</a:t>
          </a:r>
        </a:p>
        <a:p>
          <a:pPr marL="0" lvl="0" indent="0" algn="l" defTabSz="755650">
            <a:lnSpc>
              <a:spcPct val="100000"/>
            </a:lnSpc>
            <a:spcBef>
              <a:spcPct val="0"/>
            </a:spcBef>
            <a:spcAft>
              <a:spcPct val="35000"/>
            </a:spcAft>
            <a:buNone/>
          </a:pPr>
          <a:r>
            <a:rPr lang="en-US" sz="1700" kern="1200"/>
            <a:t>Classification models were used to make predictions in the end</a:t>
          </a:r>
        </a:p>
      </dsp:txBody>
      <dsp:txXfrm>
        <a:off x="556874" y="1673331"/>
        <a:ext cx="4315781" cy="2505561"/>
      </dsp:txXfrm>
    </dsp:sp>
    <dsp:sp modelId="{1D864DD2-B21E-4301-96EA-D2B7E18A80D2}">
      <dsp:nvSpPr>
        <dsp:cNvPr id="0" name=""/>
        <dsp:cNvSpPr/>
      </dsp:nvSpPr>
      <dsp:spPr>
        <a:xfrm>
          <a:off x="5627917" y="0"/>
          <a:ext cx="1510523" cy="1043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C9887-AD8B-4C23-90D5-B51A7F39507C}">
      <dsp:nvSpPr>
        <dsp:cNvPr id="0" name=""/>
        <dsp:cNvSpPr/>
      </dsp:nvSpPr>
      <dsp:spPr>
        <a:xfrm>
          <a:off x="5627917" y="1168155"/>
          <a:ext cx="4315781" cy="44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a:t>Summary of all results</a:t>
          </a:r>
        </a:p>
      </dsp:txBody>
      <dsp:txXfrm>
        <a:off x="5627917" y="1168155"/>
        <a:ext cx="4315781" cy="447413"/>
      </dsp:txXfrm>
    </dsp:sp>
    <dsp:sp modelId="{0479E11D-3410-47B1-915C-C5934E27FD0B}">
      <dsp:nvSpPr>
        <dsp:cNvPr id="0" name=""/>
        <dsp:cNvSpPr/>
      </dsp:nvSpPr>
      <dsp:spPr>
        <a:xfrm>
          <a:off x="5627917" y="1673331"/>
          <a:ext cx="4315781" cy="250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Features such as Orbit, Launch Site, Flight Number, and more seemed to be the most relevant</a:t>
          </a:r>
        </a:p>
        <a:p>
          <a:pPr marL="0" lvl="0" indent="0" algn="l" defTabSz="755650">
            <a:lnSpc>
              <a:spcPct val="100000"/>
            </a:lnSpc>
            <a:spcBef>
              <a:spcPct val="0"/>
            </a:spcBef>
            <a:spcAft>
              <a:spcPct val="35000"/>
            </a:spcAft>
            <a:buNone/>
          </a:pPr>
          <a:r>
            <a:rPr lang="en-US" sz="1700" kern="1200"/>
            <a:t>All classification models performed at about 83%, with the error mostly lying in false positive detection</a:t>
          </a:r>
        </a:p>
      </dsp:txBody>
      <dsp:txXfrm>
        <a:off x="5627917" y="1673331"/>
        <a:ext cx="4315781" cy="2505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B59FE-82B0-4BA4-9A7C-86CC78B4C1C9}">
      <dsp:nvSpPr>
        <dsp:cNvPr id="0" name=""/>
        <dsp:cNvSpPr/>
      </dsp:nvSpPr>
      <dsp:spPr>
        <a:xfrm>
          <a:off x="0" y="0"/>
          <a:ext cx="5133461" cy="98170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plotly dashboard has two graphs, one pie chart depicting success comparisons between launch sites, and the other showing booster version successes and failures as it related to the payload mass, via a scatter plot.</a:t>
          </a:r>
        </a:p>
      </dsp:txBody>
      <dsp:txXfrm>
        <a:off x="28753" y="28753"/>
        <a:ext cx="3959265" cy="924199"/>
      </dsp:txXfrm>
    </dsp:sp>
    <dsp:sp modelId="{1AAF90C1-DE9D-436D-810D-1C6A5670FFEF}">
      <dsp:nvSpPr>
        <dsp:cNvPr id="0" name=""/>
        <dsp:cNvSpPr/>
      </dsp:nvSpPr>
      <dsp:spPr>
        <a:xfrm>
          <a:off x="383342" y="1118053"/>
          <a:ext cx="5133461" cy="981705"/>
        </a:xfrm>
        <a:prstGeom prst="roundRect">
          <a:avLst>
            <a:gd name="adj" fmla="val 10000"/>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pie chart shows which launch site has the most successes, so one could extrapolate that potentially records with that launch site has features that would predict success.</a:t>
          </a:r>
        </a:p>
      </dsp:txBody>
      <dsp:txXfrm>
        <a:off x="412095" y="1146806"/>
        <a:ext cx="4054503" cy="924199"/>
      </dsp:txXfrm>
    </dsp:sp>
    <dsp:sp modelId="{652F997E-B70B-4558-AE87-2E7302E50DB8}">
      <dsp:nvSpPr>
        <dsp:cNvPr id="0" name=""/>
        <dsp:cNvSpPr/>
      </dsp:nvSpPr>
      <dsp:spPr>
        <a:xfrm>
          <a:off x="766685" y="2236107"/>
          <a:ext cx="5133461" cy="981705"/>
        </a:xfrm>
        <a:prstGeom prst="roundRect">
          <a:avLst>
            <a:gd name="adj" fmla="val 1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pie chart can also show success vs failure per launch site, so you can extrapolate similar from the ratio alone.</a:t>
          </a:r>
        </a:p>
      </dsp:txBody>
      <dsp:txXfrm>
        <a:off x="795438" y="2264860"/>
        <a:ext cx="4054503" cy="924199"/>
      </dsp:txXfrm>
    </dsp:sp>
    <dsp:sp modelId="{21A8673E-D720-48D0-AFBE-5C46A9777F76}">
      <dsp:nvSpPr>
        <dsp:cNvPr id="0" name=""/>
        <dsp:cNvSpPr/>
      </dsp:nvSpPr>
      <dsp:spPr>
        <a:xfrm>
          <a:off x="1150028" y="3354160"/>
          <a:ext cx="5133461" cy="981705"/>
        </a:xfrm>
        <a:prstGeom prst="roundRect">
          <a:avLst>
            <a:gd name="adj" fmla="val 10000"/>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scatter plot can show which booster version has the most successes among the different payload ranges. Again, one could use this information to filter for only records with these best features.</a:t>
          </a:r>
        </a:p>
      </dsp:txBody>
      <dsp:txXfrm>
        <a:off x="1178781" y="3382913"/>
        <a:ext cx="4054503" cy="924199"/>
      </dsp:txXfrm>
    </dsp:sp>
    <dsp:sp modelId="{04A52F80-96D1-4CB4-A247-1ABCF4E92AFB}">
      <dsp:nvSpPr>
        <dsp:cNvPr id="0" name=""/>
        <dsp:cNvSpPr/>
      </dsp:nvSpPr>
      <dsp:spPr>
        <a:xfrm>
          <a:off x="1533371" y="4472214"/>
          <a:ext cx="5133461" cy="981705"/>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GitHub link for more details: </a:t>
          </a:r>
          <a:r>
            <a:rPr lang="en-US" sz="1300" kern="1200">
              <a:hlinkClick xmlns:r="http://schemas.openxmlformats.org/officeDocument/2006/relationships" r:id="rId1"/>
            </a:rPr>
            <a:t>https://github.com/RavinderRai/Sucessful-SpaceX-Launch-Predictions/blob/main/spacex_dash_app.py</a:t>
          </a:r>
          <a:r>
            <a:rPr lang="en-US" sz="1300" kern="1200"/>
            <a:t>.</a:t>
          </a:r>
        </a:p>
      </dsp:txBody>
      <dsp:txXfrm>
        <a:off x="1562124" y="4500967"/>
        <a:ext cx="4054503" cy="924199"/>
      </dsp:txXfrm>
    </dsp:sp>
    <dsp:sp modelId="{5290A691-271D-400A-BB2F-C30DD99CBBFB}">
      <dsp:nvSpPr>
        <dsp:cNvPr id="0" name=""/>
        <dsp:cNvSpPr/>
      </dsp:nvSpPr>
      <dsp:spPr>
        <a:xfrm>
          <a:off x="4495352" y="717190"/>
          <a:ext cx="638108" cy="638108"/>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638926" y="717190"/>
        <a:ext cx="350960" cy="480176"/>
      </dsp:txXfrm>
    </dsp:sp>
    <dsp:sp modelId="{EF32EF87-0EDC-4FD8-B97E-04451A220D02}">
      <dsp:nvSpPr>
        <dsp:cNvPr id="0" name=""/>
        <dsp:cNvSpPr/>
      </dsp:nvSpPr>
      <dsp:spPr>
        <a:xfrm>
          <a:off x="4878695" y="1835244"/>
          <a:ext cx="638108" cy="638108"/>
        </a:xfrm>
        <a:prstGeom prst="downArrow">
          <a:avLst>
            <a:gd name="adj1" fmla="val 55000"/>
            <a:gd name="adj2" fmla="val 45000"/>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022269" y="1835244"/>
        <a:ext cx="350960" cy="480176"/>
      </dsp:txXfrm>
    </dsp:sp>
    <dsp:sp modelId="{75900F1A-EAEF-442C-BAB4-6C7E82CC9971}">
      <dsp:nvSpPr>
        <dsp:cNvPr id="0" name=""/>
        <dsp:cNvSpPr/>
      </dsp:nvSpPr>
      <dsp:spPr>
        <a:xfrm>
          <a:off x="5262038" y="2936935"/>
          <a:ext cx="638108" cy="638108"/>
        </a:xfrm>
        <a:prstGeom prst="downArrow">
          <a:avLst>
            <a:gd name="adj1" fmla="val 55000"/>
            <a:gd name="adj2" fmla="val 45000"/>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405612" y="2936935"/>
        <a:ext cx="350960" cy="480176"/>
      </dsp:txXfrm>
    </dsp:sp>
    <dsp:sp modelId="{DE0D9F17-EFD2-4025-959B-C9DC173F5B92}">
      <dsp:nvSpPr>
        <dsp:cNvPr id="0" name=""/>
        <dsp:cNvSpPr/>
      </dsp:nvSpPr>
      <dsp:spPr>
        <a:xfrm>
          <a:off x="5645381" y="4065897"/>
          <a:ext cx="638108" cy="638108"/>
        </a:xfrm>
        <a:prstGeom prst="downArrow">
          <a:avLst>
            <a:gd name="adj1" fmla="val 55000"/>
            <a:gd name="adj2" fmla="val 45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788955" y="4065897"/>
        <a:ext cx="350960" cy="4801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6C43D-D40B-45B2-88CE-8BA1911C9BB3}">
      <dsp:nvSpPr>
        <dsp:cNvPr id="0" name=""/>
        <dsp:cNvSpPr/>
      </dsp:nvSpPr>
      <dsp:spPr>
        <a:xfrm>
          <a:off x="2860515" y="2153137"/>
          <a:ext cx="2246199" cy="356328"/>
        </a:xfrm>
        <a:custGeom>
          <a:avLst/>
          <a:gdLst/>
          <a:ahLst/>
          <a:cxnLst/>
          <a:rect l="0" t="0" r="0" b="0"/>
          <a:pathLst>
            <a:path>
              <a:moveTo>
                <a:pt x="0" y="0"/>
              </a:moveTo>
              <a:lnTo>
                <a:pt x="0" y="242827"/>
              </a:lnTo>
              <a:lnTo>
                <a:pt x="2246199" y="242827"/>
              </a:lnTo>
              <a:lnTo>
                <a:pt x="2246199" y="3563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B15257-7696-41FD-A86E-68320C41EDD0}">
      <dsp:nvSpPr>
        <dsp:cNvPr id="0" name=""/>
        <dsp:cNvSpPr/>
      </dsp:nvSpPr>
      <dsp:spPr>
        <a:xfrm>
          <a:off x="2860515" y="2153137"/>
          <a:ext cx="748733" cy="356328"/>
        </a:xfrm>
        <a:custGeom>
          <a:avLst/>
          <a:gdLst/>
          <a:ahLst/>
          <a:cxnLst/>
          <a:rect l="0" t="0" r="0" b="0"/>
          <a:pathLst>
            <a:path>
              <a:moveTo>
                <a:pt x="0" y="0"/>
              </a:moveTo>
              <a:lnTo>
                <a:pt x="0" y="242827"/>
              </a:lnTo>
              <a:lnTo>
                <a:pt x="748733" y="242827"/>
              </a:lnTo>
              <a:lnTo>
                <a:pt x="748733" y="3563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6758D4-832C-457E-B191-7B2D74E8398C}">
      <dsp:nvSpPr>
        <dsp:cNvPr id="0" name=""/>
        <dsp:cNvSpPr/>
      </dsp:nvSpPr>
      <dsp:spPr>
        <a:xfrm>
          <a:off x="2111782" y="2153137"/>
          <a:ext cx="748733" cy="356328"/>
        </a:xfrm>
        <a:custGeom>
          <a:avLst/>
          <a:gdLst/>
          <a:ahLst/>
          <a:cxnLst/>
          <a:rect l="0" t="0" r="0" b="0"/>
          <a:pathLst>
            <a:path>
              <a:moveTo>
                <a:pt x="748733" y="0"/>
              </a:moveTo>
              <a:lnTo>
                <a:pt x="748733" y="242827"/>
              </a:lnTo>
              <a:lnTo>
                <a:pt x="0" y="242827"/>
              </a:lnTo>
              <a:lnTo>
                <a:pt x="0" y="3563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6B0D63-A473-49C3-B646-8DD8588B9531}">
      <dsp:nvSpPr>
        <dsp:cNvPr id="0" name=""/>
        <dsp:cNvSpPr/>
      </dsp:nvSpPr>
      <dsp:spPr>
        <a:xfrm>
          <a:off x="614315" y="2153137"/>
          <a:ext cx="2246199" cy="356328"/>
        </a:xfrm>
        <a:custGeom>
          <a:avLst/>
          <a:gdLst/>
          <a:ahLst/>
          <a:cxnLst/>
          <a:rect l="0" t="0" r="0" b="0"/>
          <a:pathLst>
            <a:path>
              <a:moveTo>
                <a:pt x="2246199" y="0"/>
              </a:moveTo>
              <a:lnTo>
                <a:pt x="2246199" y="242827"/>
              </a:lnTo>
              <a:lnTo>
                <a:pt x="0" y="242827"/>
              </a:lnTo>
              <a:lnTo>
                <a:pt x="0" y="3563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F7E0C-CC89-44F9-8F1B-B43FA122B0DE}">
      <dsp:nvSpPr>
        <dsp:cNvPr id="0" name=""/>
        <dsp:cNvSpPr/>
      </dsp:nvSpPr>
      <dsp:spPr>
        <a:xfrm>
          <a:off x="2814795" y="1018806"/>
          <a:ext cx="91440" cy="356328"/>
        </a:xfrm>
        <a:custGeom>
          <a:avLst/>
          <a:gdLst/>
          <a:ahLst/>
          <a:cxnLst/>
          <a:rect l="0" t="0" r="0" b="0"/>
          <a:pathLst>
            <a:path>
              <a:moveTo>
                <a:pt x="45720" y="0"/>
              </a:moveTo>
              <a:lnTo>
                <a:pt x="45720" y="3563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B05FF-43AB-41C4-8D8B-F537CE0E72BF}">
      <dsp:nvSpPr>
        <dsp:cNvPr id="0" name=""/>
        <dsp:cNvSpPr/>
      </dsp:nvSpPr>
      <dsp:spPr>
        <a:xfrm>
          <a:off x="2247915" y="240805"/>
          <a:ext cx="1225199" cy="778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40D74C-53C6-4D68-81DC-93D5A79BBD3C}">
      <dsp:nvSpPr>
        <dsp:cNvPr id="0" name=""/>
        <dsp:cNvSpPr/>
      </dsp:nvSpPr>
      <dsp:spPr>
        <a:xfrm>
          <a:off x="2384048" y="370131"/>
          <a:ext cx="1225199" cy="7780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Pick best model</a:t>
          </a:r>
          <a:endParaRPr lang="en-US" sz="1200" kern="1200" dirty="0"/>
        </a:p>
      </dsp:txBody>
      <dsp:txXfrm>
        <a:off x="2406835" y="392918"/>
        <a:ext cx="1179625" cy="732427"/>
      </dsp:txXfrm>
    </dsp:sp>
    <dsp:sp modelId="{B19A046E-1395-4E57-B4EE-B2B1CB42DA0F}">
      <dsp:nvSpPr>
        <dsp:cNvPr id="0" name=""/>
        <dsp:cNvSpPr/>
      </dsp:nvSpPr>
      <dsp:spPr>
        <a:xfrm>
          <a:off x="2247915" y="1375135"/>
          <a:ext cx="1225199" cy="778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9D207-C426-4D87-8F65-1C2BD877EE88}">
      <dsp:nvSpPr>
        <dsp:cNvPr id="0" name=""/>
        <dsp:cNvSpPr/>
      </dsp:nvSpPr>
      <dsp:spPr>
        <a:xfrm>
          <a:off x="2384048" y="1504462"/>
          <a:ext cx="1225199" cy="7780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Get accuracy and confusion matrix on test set</a:t>
          </a:r>
          <a:endParaRPr lang="en-US" sz="1200" kern="1200" dirty="0"/>
        </a:p>
      </dsp:txBody>
      <dsp:txXfrm>
        <a:off x="2406835" y="1527249"/>
        <a:ext cx="1179625" cy="732427"/>
      </dsp:txXfrm>
    </dsp:sp>
    <dsp:sp modelId="{4A923698-5152-4C5B-B4D0-F149ADC38729}">
      <dsp:nvSpPr>
        <dsp:cNvPr id="0" name=""/>
        <dsp:cNvSpPr/>
      </dsp:nvSpPr>
      <dsp:spPr>
        <a:xfrm>
          <a:off x="1715" y="2509466"/>
          <a:ext cx="1225199" cy="778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6DC4D9-17A0-4DDD-83F9-2E949823D189}">
      <dsp:nvSpPr>
        <dsp:cNvPr id="0" name=""/>
        <dsp:cNvSpPr/>
      </dsp:nvSpPr>
      <dsp:spPr>
        <a:xfrm>
          <a:off x="137849" y="2638793"/>
          <a:ext cx="1225199" cy="7780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KNN </a:t>
          </a:r>
          <a:endParaRPr lang="en-US" sz="1200" kern="1200" dirty="0"/>
        </a:p>
      </dsp:txBody>
      <dsp:txXfrm>
        <a:off x="160636" y="2661580"/>
        <a:ext cx="1179625" cy="732427"/>
      </dsp:txXfrm>
    </dsp:sp>
    <dsp:sp modelId="{C26FFA19-55B6-4E61-94CF-448A619B631E}">
      <dsp:nvSpPr>
        <dsp:cNvPr id="0" name=""/>
        <dsp:cNvSpPr/>
      </dsp:nvSpPr>
      <dsp:spPr>
        <a:xfrm>
          <a:off x="1499182" y="2509466"/>
          <a:ext cx="1225199" cy="778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6C4EE-5630-44EE-9F2D-A2C78BA9BE68}">
      <dsp:nvSpPr>
        <dsp:cNvPr id="0" name=""/>
        <dsp:cNvSpPr/>
      </dsp:nvSpPr>
      <dsp:spPr>
        <a:xfrm>
          <a:off x="1635315" y="2638793"/>
          <a:ext cx="1225199" cy="7780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Decision Tree</a:t>
          </a:r>
          <a:endParaRPr lang="en-US" sz="1200" kern="1200" dirty="0"/>
        </a:p>
      </dsp:txBody>
      <dsp:txXfrm>
        <a:off x="1658102" y="2661580"/>
        <a:ext cx="1179625" cy="732427"/>
      </dsp:txXfrm>
    </dsp:sp>
    <dsp:sp modelId="{A26E0CBF-4B23-4E77-8F27-CCD09676B51F}">
      <dsp:nvSpPr>
        <dsp:cNvPr id="0" name=""/>
        <dsp:cNvSpPr/>
      </dsp:nvSpPr>
      <dsp:spPr>
        <a:xfrm>
          <a:off x="2996648" y="2509466"/>
          <a:ext cx="1225199" cy="778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2FC24-7A74-49DB-9CDA-0146B9B9D371}">
      <dsp:nvSpPr>
        <dsp:cNvPr id="0" name=""/>
        <dsp:cNvSpPr/>
      </dsp:nvSpPr>
      <dsp:spPr>
        <a:xfrm>
          <a:off x="3132781" y="2638793"/>
          <a:ext cx="1225199" cy="7780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Light" panose="020F0302020204030204"/>
            </a:rPr>
            <a:t>SVM</a:t>
          </a:r>
          <a:endParaRPr lang="en-US" sz="1200" kern="1200" dirty="0"/>
        </a:p>
      </dsp:txBody>
      <dsp:txXfrm>
        <a:off x="3155568" y="2661580"/>
        <a:ext cx="1179625" cy="732427"/>
      </dsp:txXfrm>
    </dsp:sp>
    <dsp:sp modelId="{157D94A3-56EA-4E0C-9E78-152AF5F0F887}">
      <dsp:nvSpPr>
        <dsp:cNvPr id="0" name=""/>
        <dsp:cNvSpPr/>
      </dsp:nvSpPr>
      <dsp:spPr>
        <a:xfrm>
          <a:off x="4494114" y="2509466"/>
          <a:ext cx="1225199" cy="778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EFACE-4228-4011-931C-A740B2055CE8}">
      <dsp:nvSpPr>
        <dsp:cNvPr id="0" name=""/>
        <dsp:cNvSpPr/>
      </dsp:nvSpPr>
      <dsp:spPr>
        <a:xfrm>
          <a:off x="4630248" y="2638793"/>
          <a:ext cx="1225199" cy="7780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Light" panose="020F0302020204030204"/>
            </a:rPr>
            <a:t>Log-Reg</a:t>
          </a:r>
          <a:endParaRPr lang="en-US" sz="1200" kern="1200" dirty="0"/>
        </a:p>
      </dsp:txBody>
      <dsp:txXfrm>
        <a:off x="4653035" y="2661580"/>
        <a:ext cx="1179625" cy="7324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DD0AB-A23F-4CEB-B1C0-454FFA3C3A21}">
      <dsp:nvSpPr>
        <dsp:cNvPr id="0" name=""/>
        <dsp:cNvSpPr/>
      </dsp:nvSpPr>
      <dsp:spPr>
        <a:xfrm>
          <a:off x="0" y="1097279"/>
          <a:ext cx="5299880" cy="14630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64706-9A1A-43FF-85E0-474A2115C8AF}">
      <dsp:nvSpPr>
        <dsp:cNvPr id="0" name=""/>
        <dsp:cNvSpPr/>
      </dsp:nvSpPr>
      <dsp:spPr>
        <a:xfrm>
          <a:off x="2387" y="0"/>
          <a:ext cx="1148221"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Load Data</a:t>
          </a:r>
          <a:endParaRPr lang="en-US" sz="1400" kern="1200" dirty="0"/>
        </a:p>
      </dsp:txBody>
      <dsp:txXfrm>
        <a:off x="2387" y="0"/>
        <a:ext cx="1148221" cy="1463040"/>
      </dsp:txXfrm>
    </dsp:sp>
    <dsp:sp modelId="{78F1A9D6-6512-4517-BC1D-7FFEEE3A2465}">
      <dsp:nvSpPr>
        <dsp:cNvPr id="0" name=""/>
        <dsp:cNvSpPr/>
      </dsp:nvSpPr>
      <dsp:spPr>
        <a:xfrm>
          <a:off x="393617" y="1645920"/>
          <a:ext cx="365760" cy="3657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DAA1B-EB86-443F-BF90-E52BC1F59CB6}">
      <dsp:nvSpPr>
        <dsp:cNvPr id="0" name=""/>
        <dsp:cNvSpPr/>
      </dsp:nvSpPr>
      <dsp:spPr>
        <a:xfrm>
          <a:off x="1208019" y="2194559"/>
          <a:ext cx="1148221"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Process data into arrays/series</a:t>
          </a:r>
          <a:endParaRPr lang="en-US" sz="1400" kern="1200" dirty="0"/>
        </a:p>
      </dsp:txBody>
      <dsp:txXfrm>
        <a:off x="1208019" y="2194559"/>
        <a:ext cx="1148221" cy="1463040"/>
      </dsp:txXfrm>
    </dsp:sp>
    <dsp:sp modelId="{5961671F-9FD8-4D5A-AC0B-191F3100AB53}">
      <dsp:nvSpPr>
        <dsp:cNvPr id="0" name=""/>
        <dsp:cNvSpPr/>
      </dsp:nvSpPr>
      <dsp:spPr>
        <a:xfrm>
          <a:off x="1599249" y="1645920"/>
          <a:ext cx="365760" cy="3657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37125-1382-4FCC-B27A-21E2229CD68E}">
      <dsp:nvSpPr>
        <dsp:cNvPr id="0" name=""/>
        <dsp:cNvSpPr/>
      </dsp:nvSpPr>
      <dsp:spPr>
        <a:xfrm>
          <a:off x="2413651" y="0"/>
          <a:ext cx="1148221"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Split data into training and testing sets</a:t>
          </a:r>
          <a:endParaRPr lang="en-US" sz="1400" kern="1200" dirty="0"/>
        </a:p>
      </dsp:txBody>
      <dsp:txXfrm>
        <a:off x="2413651" y="0"/>
        <a:ext cx="1148221" cy="1463040"/>
      </dsp:txXfrm>
    </dsp:sp>
    <dsp:sp modelId="{3097A0EA-BEA3-4DC4-95DB-C712DD600F9F}">
      <dsp:nvSpPr>
        <dsp:cNvPr id="0" name=""/>
        <dsp:cNvSpPr/>
      </dsp:nvSpPr>
      <dsp:spPr>
        <a:xfrm>
          <a:off x="2804882" y="1645920"/>
          <a:ext cx="365760" cy="3657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B4702-B850-4311-821B-C595EDEA52DD}">
      <dsp:nvSpPr>
        <dsp:cNvPr id="0" name=""/>
        <dsp:cNvSpPr/>
      </dsp:nvSpPr>
      <dsp:spPr>
        <a:xfrm>
          <a:off x="3619283" y="2194559"/>
          <a:ext cx="1148221"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Train model with different classification methods</a:t>
          </a:r>
        </a:p>
      </dsp:txBody>
      <dsp:txXfrm>
        <a:off x="3619283" y="2194559"/>
        <a:ext cx="1148221" cy="1463040"/>
      </dsp:txXfrm>
    </dsp:sp>
    <dsp:sp modelId="{160A839A-F77D-4417-A39A-0373BB49303B}">
      <dsp:nvSpPr>
        <dsp:cNvPr id="0" name=""/>
        <dsp:cNvSpPr/>
      </dsp:nvSpPr>
      <dsp:spPr>
        <a:xfrm>
          <a:off x="4010514" y="1645920"/>
          <a:ext cx="365760" cy="3657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64C75-C16C-48C7-A424-72762B2C3342}">
      <dsp:nvSpPr>
        <dsp:cNvPr id="0" name=""/>
        <dsp:cNvSpPr/>
      </dsp:nvSpPr>
      <dsp:spPr>
        <a:xfrm>
          <a:off x="445873"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DBB7F-5627-4C3F-8A28-9A1AC52C18C4}">
      <dsp:nvSpPr>
        <dsp:cNvPr id="0" name=""/>
        <dsp:cNvSpPr/>
      </dsp:nvSpPr>
      <dsp:spPr>
        <a:xfrm>
          <a:off x="590139" y="682986"/>
          <a:ext cx="398449" cy="39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0AA39-5035-40D2-BB63-46BAAB02B5B4}">
      <dsp:nvSpPr>
        <dsp:cNvPr id="0" name=""/>
        <dsp:cNvSpPr/>
      </dsp:nvSpPr>
      <dsp:spPr>
        <a:xfrm>
          <a:off x="1280066"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b="1" kern="1200" dirty="0"/>
            <a:t>This plot show Launch Site vs Flight Number. Orange dots represent successful landing (of first stage) and blue the opposite. </a:t>
          </a:r>
          <a:endParaRPr lang="en-US" sz="1100" b="0" kern="1200" dirty="0"/>
        </a:p>
      </dsp:txBody>
      <dsp:txXfrm>
        <a:off x="1280066" y="538720"/>
        <a:ext cx="1619314" cy="686982"/>
      </dsp:txXfrm>
    </dsp:sp>
    <dsp:sp modelId="{6E193DAC-9816-4CA1-8AE1-2FBB9F2E66DA}">
      <dsp:nvSpPr>
        <dsp:cNvPr id="0" name=""/>
        <dsp:cNvSpPr/>
      </dsp:nvSpPr>
      <dsp:spPr>
        <a:xfrm>
          <a:off x="3181534"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33C71-7180-4378-9EB7-D6DFA51AFB18}">
      <dsp:nvSpPr>
        <dsp:cNvPr id="0" name=""/>
        <dsp:cNvSpPr/>
      </dsp:nvSpPr>
      <dsp:spPr>
        <a:xfrm>
          <a:off x="3325800" y="682986"/>
          <a:ext cx="398449" cy="39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000D4-494B-4AC2-A5B5-0FC2C7F71E8C}">
      <dsp:nvSpPr>
        <dsp:cNvPr id="0" name=""/>
        <dsp:cNvSpPr/>
      </dsp:nvSpPr>
      <dsp:spPr>
        <a:xfrm>
          <a:off x="4015726"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b="1" kern="1200" dirty="0"/>
            <a:t>This plot has a few insights, like for higher flight numbers with launch site CCAFS SLC 40, launches are largely successful</a:t>
          </a:r>
          <a:endParaRPr lang="en-US" sz="1100" b="1" kern="1200" dirty="0"/>
        </a:p>
      </dsp:txBody>
      <dsp:txXfrm>
        <a:off x="4015726" y="538720"/>
        <a:ext cx="1619314" cy="686982"/>
      </dsp:txXfrm>
    </dsp:sp>
    <dsp:sp modelId="{634B9FA9-4EE9-4B61-A4E7-AA213F12E7D5}">
      <dsp:nvSpPr>
        <dsp:cNvPr id="0" name=""/>
        <dsp:cNvSpPr/>
      </dsp:nvSpPr>
      <dsp:spPr>
        <a:xfrm>
          <a:off x="5917195"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E3729-1191-45A6-A0F1-86924F81A382}">
      <dsp:nvSpPr>
        <dsp:cNvPr id="0" name=""/>
        <dsp:cNvSpPr/>
      </dsp:nvSpPr>
      <dsp:spPr>
        <a:xfrm>
          <a:off x="6061461" y="682986"/>
          <a:ext cx="398449" cy="39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EDDEC-89C3-4300-86C4-830C6678044E}">
      <dsp:nvSpPr>
        <dsp:cNvPr id="0" name=""/>
        <dsp:cNvSpPr/>
      </dsp:nvSpPr>
      <dsp:spPr>
        <a:xfrm>
          <a:off x="6751387"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b="1" kern="1200" dirty="0"/>
            <a:t>On the other hand, for lower flight numbers the success rate is rather mixed. </a:t>
          </a:r>
          <a:endParaRPr lang="en-US" sz="1100" b="1" kern="1200" dirty="0"/>
        </a:p>
      </dsp:txBody>
      <dsp:txXfrm>
        <a:off x="6751387" y="538720"/>
        <a:ext cx="1619314" cy="686982"/>
      </dsp:txXfrm>
    </dsp:sp>
    <dsp:sp modelId="{E3D43585-97F1-40D7-9A5B-761C6474EBE3}">
      <dsp:nvSpPr>
        <dsp:cNvPr id="0" name=""/>
        <dsp:cNvSpPr/>
      </dsp:nvSpPr>
      <dsp:spPr>
        <a:xfrm>
          <a:off x="8652855"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D316C-326D-4522-88C8-2673D1522C84}">
      <dsp:nvSpPr>
        <dsp:cNvPr id="0" name=""/>
        <dsp:cNvSpPr/>
      </dsp:nvSpPr>
      <dsp:spPr>
        <a:xfrm>
          <a:off x="8797122" y="682986"/>
          <a:ext cx="398449" cy="3984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2FF8A-09D0-4F49-941E-5FFA61C89C67}">
      <dsp:nvSpPr>
        <dsp:cNvPr id="0" name=""/>
        <dsp:cNvSpPr/>
      </dsp:nvSpPr>
      <dsp:spPr>
        <a:xfrm>
          <a:off x="9487048"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b="1" kern="1200" dirty="0"/>
            <a:t>Similarly, for the VAFB SLC 4E launch site, launches are largely successful for mid-range flight numbers, but not for lower flight numbers.</a:t>
          </a:r>
          <a:endParaRPr lang="en-US" sz="1100" b="1" kern="1200" dirty="0"/>
        </a:p>
      </dsp:txBody>
      <dsp:txXfrm>
        <a:off x="9487048" y="538720"/>
        <a:ext cx="1619314" cy="6869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64C75-C16C-48C7-A424-72762B2C3342}">
      <dsp:nvSpPr>
        <dsp:cNvPr id="0" name=""/>
        <dsp:cNvSpPr/>
      </dsp:nvSpPr>
      <dsp:spPr>
        <a:xfrm>
          <a:off x="445873"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DBB7F-5627-4C3F-8A28-9A1AC52C18C4}">
      <dsp:nvSpPr>
        <dsp:cNvPr id="0" name=""/>
        <dsp:cNvSpPr/>
      </dsp:nvSpPr>
      <dsp:spPr>
        <a:xfrm>
          <a:off x="590139" y="682986"/>
          <a:ext cx="398449" cy="39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0AA39-5035-40D2-BB63-46BAAB02B5B4}">
      <dsp:nvSpPr>
        <dsp:cNvPr id="0" name=""/>
        <dsp:cNvSpPr/>
      </dsp:nvSpPr>
      <dsp:spPr>
        <a:xfrm>
          <a:off x="1280066"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t>This plot show Launch Site vs </a:t>
          </a:r>
          <a:r>
            <a:rPr lang="en-CA" sz="1100" b="1" kern="1200" dirty="0">
              <a:latin typeface="Calibri Light" panose="020F0302020204030204"/>
            </a:rPr>
            <a:t>Payload Mass</a:t>
          </a:r>
          <a:r>
            <a:rPr lang="en-CA" sz="1100" b="1" kern="1200" dirty="0"/>
            <a:t>. Orange dots represent </a:t>
          </a:r>
          <a:r>
            <a:rPr lang="en-CA" sz="1100" b="1" kern="1200" dirty="0">
              <a:latin typeface="Calibri Light" panose="020F0302020204030204"/>
            </a:rPr>
            <a:t>successful landing (of first stage)</a:t>
          </a:r>
          <a:r>
            <a:rPr lang="en-CA" sz="1100" b="1" kern="1200" dirty="0"/>
            <a:t> and blue </a:t>
          </a:r>
          <a:r>
            <a:rPr lang="en-CA" sz="1100" b="1" kern="1200" dirty="0">
              <a:latin typeface="Calibri Light" panose="020F0302020204030204"/>
            </a:rPr>
            <a:t>the opposite</a:t>
          </a:r>
          <a:r>
            <a:rPr lang="en-CA" sz="1100" b="1" kern="1200" dirty="0"/>
            <a:t>. </a:t>
          </a:r>
          <a:endParaRPr lang="en-US" sz="1100" b="1" kern="1200" dirty="0"/>
        </a:p>
      </dsp:txBody>
      <dsp:txXfrm>
        <a:off x="1280066" y="538720"/>
        <a:ext cx="1619314" cy="686982"/>
      </dsp:txXfrm>
    </dsp:sp>
    <dsp:sp modelId="{6E193DAC-9816-4CA1-8AE1-2FBB9F2E66DA}">
      <dsp:nvSpPr>
        <dsp:cNvPr id="0" name=""/>
        <dsp:cNvSpPr/>
      </dsp:nvSpPr>
      <dsp:spPr>
        <a:xfrm>
          <a:off x="3181534"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33C71-7180-4378-9EB7-D6DFA51AFB18}">
      <dsp:nvSpPr>
        <dsp:cNvPr id="0" name=""/>
        <dsp:cNvSpPr/>
      </dsp:nvSpPr>
      <dsp:spPr>
        <a:xfrm>
          <a:off x="3325800" y="682986"/>
          <a:ext cx="398449" cy="39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000D4-494B-4AC2-A5B5-0FC2C7F71E8C}">
      <dsp:nvSpPr>
        <dsp:cNvPr id="0" name=""/>
        <dsp:cNvSpPr/>
      </dsp:nvSpPr>
      <dsp:spPr>
        <a:xfrm>
          <a:off x="4015726"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latin typeface="Calibri Light" panose="020F0302020204030204"/>
            </a:rPr>
            <a:t>One</a:t>
          </a:r>
          <a:r>
            <a:rPr lang="en-CA" sz="1100" b="1" kern="1200" dirty="0"/>
            <a:t> </a:t>
          </a:r>
          <a:r>
            <a:rPr lang="en-CA" sz="1100" b="1" kern="1200" dirty="0">
              <a:latin typeface="Calibri Light" panose="020F0302020204030204"/>
            </a:rPr>
            <a:t>insight here is that</a:t>
          </a:r>
          <a:r>
            <a:rPr lang="en-CA" sz="1100" b="1" kern="1200" dirty="0"/>
            <a:t> for higher </a:t>
          </a:r>
          <a:r>
            <a:rPr lang="en-CA" sz="1100" b="1" kern="1200" dirty="0">
              <a:latin typeface="Calibri Light" panose="020F0302020204030204"/>
            </a:rPr>
            <a:t>Payload Mass</a:t>
          </a:r>
          <a:r>
            <a:rPr lang="en-CA" sz="1100" b="1" kern="1200" dirty="0"/>
            <a:t> with launch site CCAFS SLC 40, launches are largely successful</a:t>
          </a:r>
          <a:r>
            <a:rPr lang="en-CA" sz="1100" b="1" kern="1200" dirty="0">
              <a:latin typeface="Calibri Light" panose="020F0302020204030204"/>
            </a:rPr>
            <a:t>.</a:t>
          </a:r>
          <a:endParaRPr lang="en-US" sz="1100" b="1" kern="1200" dirty="0"/>
        </a:p>
      </dsp:txBody>
      <dsp:txXfrm>
        <a:off x="4015726" y="538720"/>
        <a:ext cx="1619314" cy="686982"/>
      </dsp:txXfrm>
    </dsp:sp>
    <dsp:sp modelId="{634B9FA9-4EE9-4B61-A4E7-AA213F12E7D5}">
      <dsp:nvSpPr>
        <dsp:cNvPr id="0" name=""/>
        <dsp:cNvSpPr/>
      </dsp:nvSpPr>
      <dsp:spPr>
        <a:xfrm>
          <a:off x="5917195"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E3729-1191-45A6-A0F1-86924F81A382}">
      <dsp:nvSpPr>
        <dsp:cNvPr id="0" name=""/>
        <dsp:cNvSpPr/>
      </dsp:nvSpPr>
      <dsp:spPr>
        <a:xfrm>
          <a:off x="6061461" y="682986"/>
          <a:ext cx="398449" cy="39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EDDEC-89C3-4300-86C4-830C6678044E}">
      <dsp:nvSpPr>
        <dsp:cNvPr id="0" name=""/>
        <dsp:cNvSpPr/>
      </dsp:nvSpPr>
      <dsp:spPr>
        <a:xfrm>
          <a:off x="6751387"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t>On the other hand,</a:t>
          </a:r>
          <a:r>
            <a:rPr lang="en-CA" sz="1100" b="1" kern="1200" dirty="0">
              <a:latin typeface="Calibri Light" panose="020F0302020204030204"/>
            </a:rPr>
            <a:t> it </a:t>
          </a:r>
          <a:r>
            <a:rPr lang="en-CA" sz="1100" b="1" kern="1200" dirty="0"/>
            <a:t>is </a:t>
          </a:r>
          <a:r>
            <a:rPr lang="en-CA" sz="1100" b="1" kern="1200" dirty="0">
              <a:latin typeface="Calibri Light" panose="020F0302020204030204"/>
            </a:rPr>
            <a:t>quite mixed otherwise</a:t>
          </a:r>
          <a:r>
            <a:rPr lang="en-CA" sz="1100" b="1" kern="1200" dirty="0"/>
            <a:t>. </a:t>
          </a:r>
          <a:endParaRPr lang="en-US" sz="1100" b="1" kern="1200" dirty="0"/>
        </a:p>
      </dsp:txBody>
      <dsp:txXfrm>
        <a:off x="6751387" y="538720"/>
        <a:ext cx="1619314" cy="686982"/>
      </dsp:txXfrm>
    </dsp:sp>
    <dsp:sp modelId="{E3D43585-97F1-40D7-9A5B-761C6474EBE3}">
      <dsp:nvSpPr>
        <dsp:cNvPr id="0" name=""/>
        <dsp:cNvSpPr/>
      </dsp:nvSpPr>
      <dsp:spPr>
        <a:xfrm>
          <a:off x="8652855" y="538720"/>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D316C-326D-4522-88C8-2673D1522C84}">
      <dsp:nvSpPr>
        <dsp:cNvPr id="0" name=""/>
        <dsp:cNvSpPr/>
      </dsp:nvSpPr>
      <dsp:spPr>
        <a:xfrm>
          <a:off x="8797122" y="682986"/>
          <a:ext cx="398449" cy="3984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2FF8A-09D0-4F49-941E-5FFA61C89C67}">
      <dsp:nvSpPr>
        <dsp:cNvPr id="0" name=""/>
        <dsp:cNvSpPr/>
      </dsp:nvSpPr>
      <dsp:spPr>
        <a:xfrm>
          <a:off x="9487048" y="538720"/>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latin typeface="Calibri Light" panose="020F0302020204030204"/>
            </a:rPr>
            <a:t>But the other launch sites seem to be mostly successful for any Payload Mass.</a:t>
          </a:r>
          <a:endParaRPr lang="en-US" sz="1100" b="1" kern="1200" dirty="0"/>
        </a:p>
      </dsp:txBody>
      <dsp:txXfrm>
        <a:off x="9487048" y="538720"/>
        <a:ext cx="1619314" cy="6869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64C75-C16C-48C7-A424-72762B2C3342}">
      <dsp:nvSpPr>
        <dsp:cNvPr id="0" name=""/>
        <dsp:cNvSpPr/>
      </dsp:nvSpPr>
      <dsp:spPr>
        <a:xfrm>
          <a:off x="445873"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DBB7F-5627-4C3F-8A28-9A1AC52C18C4}">
      <dsp:nvSpPr>
        <dsp:cNvPr id="0" name=""/>
        <dsp:cNvSpPr/>
      </dsp:nvSpPr>
      <dsp:spPr>
        <a:xfrm>
          <a:off x="590139" y="654553"/>
          <a:ext cx="398449" cy="39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0AA39-5035-40D2-BB63-46BAAB02B5B4}">
      <dsp:nvSpPr>
        <dsp:cNvPr id="0" name=""/>
        <dsp:cNvSpPr/>
      </dsp:nvSpPr>
      <dsp:spPr>
        <a:xfrm>
          <a:off x="1280066"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t>This plot show </a:t>
          </a:r>
          <a:r>
            <a:rPr lang="en-CA" sz="1100" b="1" kern="1200" dirty="0">
              <a:latin typeface="Calibri Light" panose="020F0302020204030204"/>
            </a:rPr>
            <a:t>Flight Number vs</a:t>
          </a:r>
          <a:r>
            <a:rPr lang="en-CA" sz="1100" b="1" kern="1200" dirty="0"/>
            <a:t> </a:t>
          </a:r>
          <a:r>
            <a:rPr lang="en-CA" sz="1100" b="1" kern="1200" dirty="0">
              <a:latin typeface="Calibri Light" panose="020F0302020204030204"/>
            </a:rPr>
            <a:t>Payload Mass</a:t>
          </a:r>
          <a:r>
            <a:rPr lang="en-CA" sz="1100" b="1" kern="1200" dirty="0"/>
            <a:t>. Orange dots represent </a:t>
          </a:r>
          <a:r>
            <a:rPr lang="en-CA" sz="1100" b="1" kern="1200" dirty="0">
              <a:latin typeface="Calibri Light" panose="020F0302020204030204"/>
            </a:rPr>
            <a:t>successful landing (of first stage)</a:t>
          </a:r>
          <a:r>
            <a:rPr lang="en-CA" sz="1100" b="1" kern="1200" dirty="0"/>
            <a:t> and blue </a:t>
          </a:r>
          <a:r>
            <a:rPr lang="en-CA" sz="1100" b="1" kern="1200" dirty="0">
              <a:latin typeface="Calibri Light" panose="020F0302020204030204"/>
            </a:rPr>
            <a:t>the opposite</a:t>
          </a:r>
          <a:r>
            <a:rPr lang="en-CA" sz="1100" b="1" kern="1200" dirty="0"/>
            <a:t>. </a:t>
          </a:r>
          <a:endParaRPr lang="en-US" sz="1100" b="1" kern="1200" dirty="0"/>
        </a:p>
      </dsp:txBody>
      <dsp:txXfrm>
        <a:off x="1280066" y="510287"/>
        <a:ext cx="1619314" cy="686982"/>
      </dsp:txXfrm>
    </dsp:sp>
    <dsp:sp modelId="{6E193DAC-9816-4CA1-8AE1-2FBB9F2E66DA}">
      <dsp:nvSpPr>
        <dsp:cNvPr id="0" name=""/>
        <dsp:cNvSpPr/>
      </dsp:nvSpPr>
      <dsp:spPr>
        <a:xfrm>
          <a:off x="3181534"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33C71-7180-4378-9EB7-D6DFA51AFB18}">
      <dsp:nvSpPr>
        <dsp:cNvPr id="0" name=""/>
        <dsp:cNvSpPr/>
      </dsp:nvSpPr>
      <dsp:spPr>
        <a:xfrm>
          <a:off x="3325800" y="654553"/>
          <a:ext cx="398449" cy="39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000D4-494B-4AC2-A5B5-0FC2C7F71E8C}">
      <dsp:nvSpPr>
        <dsp:cNvPr id="0" name=""/>
        <dsp:cNvSpPr/>
      </dsp:nvSpPr>
      <dsp:spPr>
        <a:xfrm>
          <a:off x="4015726"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latin typeface="Calibri Light" panose="020F0302020204030204"/>
            </a:rPr>
            <a:t>One</a:t>
          </a:r>
          <a:r>
            <a:rPr lang="en-CA" sz="1100" b="1" kern="1200" dirty="0"/>
            <a:t> </a:t>
          </a:r>
          <a:r>
            <a:rPr lang="en-CA" sz="1100" b="1" kern="1200" dirty="0">
              <a:latin typeface="Calibri Light" panose="020F0302020204030204"/>
            </a:rPr>
            <a:t>insight here is that the VLEO orbit</a:t>
          </a:r>
          <a:r>
            <a:rPr lang="en-CA" sz="1100" b="1" kern="1200" dirty="0"/>
            <a:t> </a:t>
          </a:r>
          <a:r>
            <a:rPr lang="en-CA" sz="1100" b="1" kern="1200" dirty="0">
              <a:latin typeface="Calibri Light" panose="020F0302020204030204"/>
            </a:rPr>
            <a:t>higher flight numbers is</a:t>
          </a:r>
          <a:r>
            <a:rPr lang="en-CA" sz="1100" b="1" kern="1200" dirty="0"/>
            <a:t> largely successful</a:t>
          </a:r>
          <a:r>
            <a:rPr lang="en-CA" sz="1100" b="1" kern="1200" dirty="0">
              <a:latin typeface="Calibri Light" panose="020F0302020204030204"/>
            </a:rPr>
            <a:t>.</a:t>
          </a:r>
          <a:endParaRPr lang="en-US" sz="1100" b="1" kern="1200" dirty="0"/>
        </a:p>
      </dsp:txBody>
      <dsp:txXfrm>
        <a:off x="4015726" y="510287"/>
        <a:ext cx="1619314" cy="686982"/>
      </dsp:txXfrm>
    </dsp:sp>
    <dsp:sp modelId="{634B9FA9-4EE9-4B61-A4E7-AA213F12E7D5}">
      <dsp:nvSpPr>
        <dsp:cNvPr id="0" name=""/>
        <dsp:cNvSpPr/>
      </dsp:nvSpPr>
      <dsp:spPr>
        <a:xfrm>
          <a:off x="5917195"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E3729-1191-45A6-A0F1-86924F81A382}">
      <dsp:nvSpPr>
        <dsp:cNvPr id="0" name=""/>
        <dsp:cNvSpPr/>
      </dsp:nvSpPr>
      <dsp:spPr>
        <a:xfrm>
          <a:off x="6061461" y="654553"/>
          <a:ext cx="398449" cy="39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EDDEC-89C3-4300-86C4-830C6678044E}">
      <dsp:nvSpPr>
        <dsp:cNvPr id="0" name=""/>
        <dsp:cNvSpPr/>
      </dsp:nvSpPr>
      <dsp:spPr>
        <a:xfrm>
          <a:off x="6751387"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t>On the other hand,</a:t>
          </a:r>
          <a:r>
            <a:rPr lang="en-CA" sz="1100" b="1" kern="1200" dirty="0">
              <a:latin typeface="Calibri Light" panose="020F0302020204030204"/>
            </a:rPr>
            <a:t> it </a:t>
          </a:r>
          <a:r>
            <a:rPr lang="en-CA" sz="1100" b="1" kern="1200" dirty="0"/>
            <a:t>is </a:t>
          </a:r>
          <a:r>
            <a:rPr lang="en-CA" sz="1100" b="1" kern="1200" dirty="0">
              <a:latin typeface="Calibri Light" panose="020F0302020204030204"/>
            </a:rPr>
            <a:t>quite mixed for the GTO orbit, hinting at no relationship</a:t>
          </a:r>
          <a:r>
            <a:rPr lang="en-CA" sz="1100" b="1" kern="1200" dirty="0"/>
            <a:t>. </a:t>
          </a:r>
          <a:endParaRPr lang="en-US" sz="1100" b="1" kern="1200" dirty="0"/>
        </a:p>
      </dsp:txBody>
      <dsp:txXfrm>
        <a:off x="6751387" y="510287"/>
        <a:ext cx="1619314" cy="686982"/>
      </dsp:txXfrm>
    </dsp:sp>
    <dsp:sp modelId="{E3D43585-97F1-40D7-9A5B-761C6474EBE3}">
      <dsp:nvSpPr>
        <dsp:cNvPr id="0" name=""/>
        <dsp:cNvSpPr/>
      </dsp:nvSpPr>
      <dsp:spPr>
        <a:xfrm>
          <a:off x="8652855"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D316C-326D-4522-88C8-2673D1522C84}">
      <dsp:nvSpPr>
        <dsp:cNvPr id="0" name=""/>
        <dsp:cNvSpPr/>
      </dsp:nvSpPr>
      <dsp:spPr>
        <a:xfrm>
          <a:off x="8797122" y="654553"/>
          <a:ext cx="398449" cy="3984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2FF8A-09D0-4F49-941E-5FFA61C89C67}">
      <dsp:nvSpPr>
        <dsp:cNvPr id="0" name=""/>
        <dsp:cNvSpPr/>
      </dsp:nvSpPr>
      <dsp:spPr>
        <a:xfrm>
          <a:off x="9487048"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latin typeface="Calibri Light" panose="020F0302020204030204"/>
            </a:rPr>
            <a:t>But the ISS orbit might be more successful with higher flight numbers.</a:t>
          </a:r>
          <a:endParaRPr lang="en-US" sz="1100" b="1" kern="1200" dirty="0"/>
        </a:p>
      </dsp:txBody>
      <dsp:txXfrm>
        <a:off x="9487048" y="510287"/>
        <a:ext cx="1619314" cy="6869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64C75-C16C-48C7-A424-72762B2C3342}">
      <dsp:nvSpPr>
        <dsp:cNvPr id="0" name=""/>
        <dsp:cNvSpPr/>
      </dsp:nvSpPr>
      <dsp:spPr>
        <a:xfrm>
          <a:off x="445873"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DBB7F-5627-4C3F-8A28-9A1AC52C18C4}">
      <dsp:nvSpPr>
        <dsp:cNvPr id="0" name=""/>
        <dsp:cNvSpPr/>
      </dsp:nvSpPr>
      <dsp:spPr>
        <a:xfrm>
          <a:off x="590139" y="654553"/>
          <a:ext cx="398449" cy="39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0AA39-5035-40D2-BB63-46BAAB02B5B4}">
      <dsp:nvSpPr>
        <dsp:cNvPr id="0" name=""/>
        <dsp:cNvSpPr/>
      </dsp:nvSpPr>
      <dsp:spPr>
        <a:xfrm>
          <a:off x="1280066"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t>This plot show </a:t>
          </a:r>
          <a:r>
            <a:rPr lang="en-CA" sz="1100" b="1" kern="1200" dirty="0">
              <a:latin typeface="Calibri Light" panose="020F0302020204030204"/>
            </a:rPr>
            <a:t>Orbit type vs</a:t>
          </a:r>
          <a:r>
            <a:rPr lang="en-CA" sz="1100" b="1" kern="1200" dirty="0"/>
            <a:t> </a:t>
          </a:r>
          <a:r>
            <a:rPr lang="en-CA" sz="1100" b="1" kern="1200" dirty="0">
              <a:latin typeface="Calibri Light" panose="020F0302020204030204"/>
            </a:rPr>
            <a:t>Payload Mass</a:t>
          </a:r>
          <a:r>
            <a:rPr lang="en-CA" sz="1100" b="1" kern="1200" dirty="0"/>
            <a:t>. Orange dots represent </a:t>
          </a:r>
          <a:r>
            <a:rPr lang="en-CA" sz="1100" b="1" kern="1200" dirty="0">
              <a:latin typeface="Calibri Light" panose="020F0302020204030204"/>
            </a:rPr>
            <a:t>successful landing (of first stage)</a:t>
          </a:r>
          <a:r>
            <a:rPr lang="en-CA" sz="1100" b="1" kern="1200" dirty="0"/>
            <a:t> and blue </a:t>
          </a:r>
          <a:r>
            <a:rPr lang="en-CA" sz="1100" b="1" kern="1200" dirty="0">
              <a:latin typeface="Calibri Light" panose="020F0302020204030204"/>
            </a:rPr>
            <a:t>the opposite</a:t>
          </a:r>
          <a:r>
            <a:rPr lang="en-CA" sz="1100" b="1" kern="1200" dirty="0"/>
            <a:t>. </a:t>
          </a:r>
          <a:endParaRPr lang="en-US" sz="1100" b="1" kern="1200" dirty="0"/>
        </a:p>
      </dsp:txBody>
      <dsp:txXfrm>
        <a:off x="1280066" y="510287"/>
        <a:ext cx="1619314" cy="686982"/>
      </dsp:txXfrm>
    </dsp:sp>
    <dsp:sp modelId="{6E193DAC-9816-4CA1-8AE1-2FBB9F2E66DA}">
      <dsp:nvSpPr>
        <dsp:cNvPr id="0" name=""/>
        <dsp:cNvSpPr/>
      </dsp:nvSpPr>
      <dsp:spPr>
        <a:xfrm>
          <a:off x="3181534"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33C71-7180-4378-9EB7-D6DFA51AFB18}">
      <dsp:nvSpPr>
        <dsp:cNvPr id="0" name=""/>
        <dsp:cNvSpPr/>
      </dsp:nvSpPr>
      <dsp:spPr>
        <a:xfrm>
          <a:off x="3325800" y="654553"/>
          <a:ext cx="398449" cy="39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000D4-494B-4AC2-A5B5-0FC2C7F71E8C}">
      <dsp:nvSpPr>
        <dsp:cNvPr id="0" name=""/>
        <dsp:cNvSpPr/>
      </dsp:nvSpPr>
      <dsp:spPr>
        <a:xfrm>
          <a:off x="4015726"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latin typeface="Calibri Light" panose="020F0302020204030204"/>
            </a:rPr>
            <a:t>One</a:t>
          </a:r>
          <a:r>
            <a:rPr lang="en-CA" sz="1100" b="1" kern="1200" dirty="0"/>
            <a:t> </a:t>
          </a:r>
          <a:r>
            <a:rPr lang="en-CA" sz="1100" b="1" kern="1200" dirty="0">
              <a:latin typeface="Calibri Light" panose="020F0302020204030204"/>
            </a:rPr>
            <a:t>insight here is that for heavier payloads Polar, LEO, and ISS are more</a:t>
          </a:r>
          <a:r>
            <a:rPr lang="en-CA" sz="1100" b="1" kern="1200" dirty="0"/>
            <a:t> successful</a:t>
          </a:r>
          <a:r>
            <a:rPr lang="en-CA" sz="1100" b="1" kern="1200" dirty="0">
              <a:latin typeface="Calibri Light" panose="020F0302020204030204"/>
            </a:rPr>
            <a:t>.</a:t>
          </a:r>
          <a:endParaRPr lang="en-US" sz="1100" b="1" kern="1200" dirty="0"/>
        </a:p>
      </dsp:txBody>
      <dsp:txXfrm>
        <a:off x="4015726" y="510287"/>
        <a:ext cx="1619314" cy="686982"/>
      </dsp:txXfrm>
    </dsp:sp>
    <dsp:sp modelId="{634B9FA9-4EE9-4B61-A4E7-AA213F12E7D5}">
      <dsp:nvSpPr>
        <dsp:cNvPr id="0" name=""/>
        <dsp:cNvSpPr/>
      </dsp:nvSpPr>
      <dsp:spPr>
        <a:xfrm>
          <a:off x="5917195"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E3729-1191-45A6-A0F1-86924F81A382}">
      <dsp:nvSpPr>
        <dsp:cNvPr id="0" name=""/>
        <dsp:cNvSpPr/>
      </dsp:nvSpPr>
      <dsp:spPr>
        <a:xfrm>
          <a:off x="6061461" y="654553"/>
          <a:ext cx="398449" cy="39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EDDEC-89C3-4300-86C4-830C6678044E}">
      <dsp:nvSpPr>
        <dsp:cNvPr id="0" name=""/>
        <dsp:cNvSpPr/>
      </dsp:nvSpPr>
      <dsp:spPr>
        <a:xfrm>
          <a:off x="6751387"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t>On the other hand,</a:t>
          </a:r>
          <a:r>
            <a:rPr lang="en-CA" sz="1100" b="1" kern="1200" dirty="0">
              <a:latin typeface="Calibri Light" panose="020F0302020204030204"/>
            </a:rPr>
            <a:t> it </a:t>
          </a:r>
          <a:r>
            <a:rPr lang="en-CA" sz="1100" b="1" kern="1200" dirty="0"/>
            <a:t>is </a:t>
          </a:r>
          <a:r>
            <a:rPr lang="en-CA" sz="1100" b="1" kern="1200" dirty="0">
              <a:latin typeface="Calibri Light" panose="020F0302020204030204"/>
            </a:rPr>
            <a:t>quite mixed for the GTO orbit again, hinting at no relationship</a:t>
          </a:r>
          <a:r>
            <a:rPr lang="en-CA" sz="1100" b="1" kern="1200" dirty="0"/>
            <a:t>. </a:t>
          </a:r>
          <a:endParaRPr lang="en-US" sz="1100" b="1" kern="1200" dirty="0"/>
        </a:p>
      </dsp:txBody>
      <dsp:txXfrm>
        <a:off x="6751387" y="510287"/>
        <a:ext cx="1619314" cy="686982"/>
      </dsp:txXfrm>
    </dsp:sp>
    <dsp:sp modelId="{E3D43585-97F1-40D7-9A5B-761C6474EBE3}">
      <dsp:nvSpPr>
        <dsp:cNvPr id="0" name=""/>
        <dsp:cNvSpPr/>
      </dsp:nvSpPr>
      <dsp:spPr>
        <a:xfrm>
          <a:off x="8652855" y="510287"/>
          <a:ext cx="686982" cy="686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D316C-326D-4522-88C8-2673D1522C84}">
      <dsp:nvSpPr>
        <dsp:cNvPr id="0" name=""/>
        <dsp:cNvSpPr/>
      </dsp:nvSpPr>
      <dsp:spPr>
        <a:xfrm>
          <a:off x="8797122" y="654553"/>
          <a:ext cx="398449" cy="3984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2FF8A-09D0-4F49-941E-5FFA61C89C67}">
      <dsp:nvSpPr>
        <dsp:cNvPr id="0" name=""/>
        <dsp:cNvSpPr/>
      </dsp:nvSpPr>
      <dsp:spPr>
        <a:xfrm>
          <a:off x="9487048" y="510287"/>
          <a:ext cx="1619314" cy="68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CA" sz="1100" b="1" kern="1200" dirty="0">
              <a:latin typeface="Calibri Light" panose="020F0302020204030204"/>
            </a:rPr>
            <a:t>Similarly for ISS with light Payloads.</a:t>
          </a:r>
          <a:endParaRPr lang="en-US" sz="1100" b="1" kern="1200" dirty="0"/>
        </a:p>
      </dsp:txBody>
      <dsp:txXfrm>
        <a:off x="9487048" y="510287"/>
        <a:ext cx="1619314" cy="6869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68F03-8A76-4289-8708-C8CE04ED82AF}">
      <dsp:nvSpPr>
        <dsp:cNvPr id="0" name=""/>
        <dsp:cNvSpPr/>
      </dsp:nvSpPr>
      <dsp:spPr>
        <a:xfrm>
          <a:off x="0" y="707092"/>
          <a:ext cx="7198007"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49F16-36F6-40FC-B502-A7A0FD934D4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8D457-85B1-4707-A394-F486D54C0E0C}">
      <dsp:nvSpPr>
        <dsp:cNvPr id="0" name=""/>
        <dsp:cNvSpPr/>
      </dsp:nvSpPr>
      <dsp:spPr>
        <a:xfrm>
          <a:off x="1507738" y="707092"/>
          <a:ext cx="5690268"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A SQL query depicting unique launch site names</a:t>
          </a:r>
        </a:p>
      </dsp:txBody>
      <dsp:txXfrm>
        <a:off x="1507738" y="707092"/>
        <a:ext cx="5690268" cy="1305401"/>
      </dsp:txXfrm>
    </dsp:sp>
    <dsp:sp modelId="{B133AC36-034D-48BE-9853-7C7CC6154171}">
      <dsp:nvSpPr>
        <dsp:cNvPr id="0" name=""/>
        <dsp:cNvSpPr/>
      </dsp:nvSpPr>
      <dsp:spPr>
        <a:xfrm>
          <a:off x="0" y="2338844"/>
          <a:ext cx="7198007"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CAAAF-50F8-4084-98F9-0DE5A0F061D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B73C3-F1AC-421B-AE05-33CB45100AE6}">
      <dsp:nvSpPr>
        <dsp:cNvPr id="0" name=""/>
        <dsp:cNvSpPr/>
      </dsp:nvSpPr>
      <dsp:spPr>
        <a:xfrm>
          <a:off x="1507738" y="2338844"/>
          <a:ext cx="5690268"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As you can see, there are only 4, which you should already be familiar with from previous the slides.</a:t>
          </a:r>
        </a:p>
      </dsp:txBody>
      <dsp:txXfrm>
        <a:off x="1507738" y="2338844"/>
        <a:ext cx="5690268" cy="13054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CC569-DAFC-42B6-83B4-978A30BB9307}">
      <dsp:nvSpPr>
        <dsp:cNvPr id="0" name=""/>
        <dsp:cNvSpPr/>
      </dsp:nvSpPr>
      <dsp:spPr>
        <a:xfrm rot="16200000">
          <a:off x="846" y="2184"/>
          <a:ext cx="4346968" cy="434696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The total payload carried by boosters from NASA</a:t>
          </a:r>
        </a:p>
      </dsp:txBody>
      <dsp:txXfrm rot="5400000">
        <a:off x="847" y="1088925"/>
        <a:ext cx="3586249" cy="2173484"/>
      </dsp:txXfrm>
    </dsp:sp>
    <dsp:sp modelId="{5328B062-54A8-4CFC-8F6F-CE495ADC8456}">
      <dsp:nvSpPr>
        <dsp:cNvPr id="0" name=""/>
        <dsp:cNvSpPr/>
      </dsp:nvSpPr>
      <dsp:spPr>
        <a:xfrm rot="5400000">
          <a:off x="6978638" y="2184"/>
          <a:ext cx="4346968" cy="434696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Note this is not the absolute total since we filtered for NASA customers only</a:t>
          </a:r>
        </a:p>
      </dsp:txBody>
      <dsp:txXfrm rot="-5400000">
        <a:off x="7739358" y="1088926"/>
        <a:ext cx="3586249" cy="21734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CC569-DAFC-42B6-83B4-978A30BB9307}">
      <dsp:nvSpPr>
        <dsp:cNvPr id="0" name=""/>
        <dsp:cNvSpPr/>
      </dsp:nvSpPr>
      <dsp:spPr>
        <a:xfrm rot="16200000">
          <a:off x="846" y="2184"/>
          <a:ext cx="4346968" cy="434696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kern="1200" dirty="0"/>
            <a:t>The </a:t>
          </a:r>
          <a:r>
            <a:rPr lang="en-US" sz="2500" kern="1200" dirty="0">
              <a:latin typeface="Calibri Light" panose="020F0302020204030204"/>
            </a:rPr>
            <a:t>average payload</a:t>
          </a:r>
          <a:r>
            <a:rPr lang="en-US" sz="2500" kern="1200" dirty="0"/>
            <a:t> </a:t>
          </a:r>
          <a:r>
            <a:rPr lang="en-US" sz="2500" kern="1200" dirty="0">
              <a:latin typeface="Calibri Light" panose="020F0302020204030204"/>
            </a:rPr>
            <a:t>mass carried</a:t>
          </a:r>
          <a:r>
            <a:rPr lang="en-US" sz="2500" kern="1200" dirty="0"/>
            <a:t> by boosters </a:t>
          </a:r>
          <a:r>
            <a:rPr lang="en-US" sz="2500" kern="1200" dirty="0">
              <a:latin typeface="Calibri Light" panose="020F0302020204030204"/>
            </a:rPr>
            <a:t>version F9 v1.1</a:t>
          </a:r>
          <a:endParaRPr lang="en-US" sz="2500" kern="1200" dirty="0"/>
        </a:p>
      </dsp:txBody>
      <dsp:txXfrm rot="5400000">
        <a:off x="847" y="1088925"/>
        <a:ext cx="3586249" cy="2173484"/>
      </dsp:txXfrm>
    </dsp:sp>
    <dsp:sp modelId="{5328B062-54A8-4CFC-8F6F-CE495ADC8456}">
      <dsp:nvSpPr>
        <dsp:cNvPr id="0" name=""/>
        <dsp:cNvSpPr/>
      </dsp:nvSpPr>
      <dsp:spPr>
        <a:xfrm rot="5400000">
          <a:off x="6978638" y="2184"/>
          <a:ext cx="4346968" cy="434696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kern="1200" dirty="0"/>
            <a:t>Note the </a:t>
          </a:r>
          <a:r>
            <a:rPr lang="en-US" sz="2500" kern="1200" dirty="0">
              <a:latin typeface="Calibri Light" panose="020F0302020204030204"/>
            </a:rPr>
            <a:t>actual average may vary since we</a:t>
          </a:r>
          <a:r>
            <a:rPr lang="en-US" sz="2500" kern="1200" dirty="0"/>
            <a:t> filtered for </a:t>
          </a:r>
          <a:r>
            <a:rPr lang="en-US" sz="2500" kern="1200" dirty="0">
              <a:latin typeface="Calibri Light" panose="020F0302020204030204"/>
            </a:rPr>
            <a:t>the specific booster version that we care about here</a:t>
          </a:r>
          <a:endParaRPr lang="en-US" sz="2500" kern="1200" dirty="0"/>
        </a:p>
      </dsp:txBody>
      <dsp:txXfrm rot="-5400000">
        <a:off x="7739358" y="1088926"/>
        <a:ext cx="3586249" cy="2173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59D0D-6ED3-49C8-97C9-F2E2A3CE65F4}">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CB8709-AE54-44A7-9B27-D7D3A51EC39F}">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project is about looking at SpaceX data to predict and reduce cost of rockets.</a:t>
          </a:r>
        </a:p>
      </dsp:txBody>
      <dsp:txXfrm>
        <a:off x="398656" y="1088253"/>
        <a:ext cx="2959127" cy="1837317"/>
      </dsp:txXfrm>
    </dsp:sp>
    <dsp:sp modelId="{8A6417E3-6D9E-4920-A1D9-1DB32E34CD7E}">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819ABF-6094-48F1-832C-0E3D0FB60159}">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Rockets that can land safely in the first stage of launch significantly reduce cost, so this is an important metric that will be considered and predicted.</a:t>
          </a:r>
        </a:p>
      </dsp:txBody>
      <dsp:txXfrm>
        <a:off x="4155097" y="1088253"/>
        <a:ext cx="2959127" cy="1837317"/>
      </dsp:txXfrm>
    </dsp:sp>
    <dsp:sp modelId="{9B1E24CA-1F5D-48B6-B4A0-C000035938F1}">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909E5-087C-46B1-B4F3-256C61A87B67}">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But ultimately, the goal is to determine the price of a rocket launch using machine learning methodologies rather than rocket science.</a:t>
          </a:r>
        </a:p>
      </dsp:txBody>
      <dsp:txXfrm>
        <a:off x="7911539" y="1088253"/>
        <a:ext cx="2959127" cy="183731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CC569-DAFC-42B6-83B4-978A30BB9307}">
      <dsp:nvSpPr>
        <dsp:cNvPr id="0" name=""/>
        <dsp:cNvSpPr/>
      </dsp:nvSpPr>
      <dsp:spPr>
        <a:xfrm rot="16200000">
          <a:off x="887" y="2351"/>
          <a:ext cx="4346635" cy="4346635"/>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kern="1200" dirty="0"/>
            <a:t>The </a:t>
          </a:r>
          <a:r>
            <a:rPr lang="en-US" sz="2500" kern="1200" dirty="0">
              <a:latin typeface="Calibri Light" panose="020F0302020204030204"/>
            </a:rPr>
            <a:t>first successful landing outcome on ground pad was in 2017. </a:t>
          </a:r>
        </a:p>
      </dsp:txBody>
      <dsp:txXfrm rot="5400000">
        <a:off x="888" y="1089009"/>
        <a:ext cx="3585974" cy="2173317"/>
      </dsp:txXfrm>
    </dsp:sp>
    <dsp:sp modelId="{64469735-2EE8-453D-AC7D-8775A7706BC8}">
      <dsp:nvSpPr>
        <dsp:cNvPr id="0" name=""/>
        <dsp:cNvSpPr/>
      </dsp:nvSpPr>
      <dsp:spPr>
        <a:xfrm rot="5400000">
          <a:off x="6455765" y="2351"/>
          <a:ext cx="4346635" cy="4346635"/>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kern="1200" dirty="0">
              <a:latin typeface="Calibri Light" panose="020F0302020204030204"/>
            </a:rPr>
            <a:t>Note</a:t>
          </a:r>
          <a:r>
            <a:rPr lang="en-US" sz="2500" kern="1200" dirty="0"/>
            <a:t> </a:t>
          </a:r>
          <a:r>
            <a:rPr lang="en-US" sz="2500" kern="1200" dirty="0">
              <a:latin typeface="Calibri Light" panose="020F0302020204030204"/>
            </a:rPr>
            <a:t>from the line chart a few slides ago, 2017 was also the year where average success rate went up.</a:t>
          </a:r>
          <a:endParaRPr lang="en-US" sz="2500" kern="1200" dirty="0"/>
        </a:p>
      </dsp:txBody>
      <dsp:txXfrm rot="-5400000">
        <a:off x="7216427" y="1089010"/>
        <a:ext cx="3585974" cy="217331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68F03-8A76-4289-8708-C8CE04ED82AF}">
      <dsp:nvSpPr>
        <dsp:cNvPr id="0" name=""/>
        <dsp:cNvSpPr/>
      </dsp:nvSpPr>
      <dsp:spPr>
        <a:xfrm>
          <a:off x="0" y="707092"/>
          <a:ext cx="7198007"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49F16-36F6-40FC-B502-A7A0FD934D4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8D457-85B1-4707-A394-F486D54C0E0C}">
      <dsp:nvSpPr>
        <dsp:cNvPr id="0" name=""/>
        <dsp:cNvSpPr/>
      </dsp:nvSpPr>
      <dsp:spPr>
        <a:xfrm>
          <a:off x="1507738" y="707092"/>
          <a:ext cx="5690268"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rtl="0">
            <a:lnSpc>
              <a:spcPct val="100000"/>
            </a:lnSpc>
            <a:spcBef>
              <a:spcPct val="0"/>
            </a:spcBef>
            <a:spcAft>
              <a:spcPct val="35000"/>
            </a:spcAft>
            <a:buNone/>
          </a:pPr>
          <a:r>
            <a:rPr lang="en-US" sz="2200" kern="1200" dirty="0"/>
            <a:t>A SQL query depicting </a:t>
          </a:r>
          <a:r>
            <a:rPr lang="en-US" sz="2200" b="1" kern="1200" dirty="0">
              <a:latin typeface="Calibri Light" panose="020F0302020204030204"/>
            </a:rPr>
            <a:t>the names of boosters which had successful landings on drone ship with payload mass between 4000 and 6000</a:t>
          </a:r>
        </a:p>
      </dsp:txBody>
      <dsp:txXfrm>
        <a:off x="1507738" y="707092"/>
        <a:ext cx="5690268" cy="1305401"/>
      </dsp:txXfrm>
    </dsp:sp>
    <dsp:sp modelId="{5562557F-C62F-4E6A-A246-DAC9C76EC3CB}">
      <dsp:nvSpPr>
        <dsp:cNvPr id="0" name=""/>
        <dsp:cNvSpPr/>
      </dsp:nvSpPr>
      <dsp:spPr>
        <a:xfrm>
          <a:off x="0" y="2338844"/>
          <a:ext cx="7198007"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1DEE2-A678-4D46-A7AD-3B75188A1C5E}">
      <dsp:nvSpPr>
        <dsp:cNvPr id="0" name=""/>
        <dsp:cNvSpPr/>
      </dsp:nvSpPr>
      <dsp:spPr>
        <a:xfrm>
          <a:off x="394883" y="2632559"/>
          <a:ext cx="717970" cy="7179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512D8-CF31-459B-BCE1-99A4FE645BDE}">
      <dsp:nvSpPr>
        <dsp:cNvPr id="0" name=""/>
        <dsp:cNvSpPr/>
      </dsp:nvSpPr>
      <dsp:spPr>
        <a:xfrm>
          <a:off x="1507738" y="2338844"/>
          <a:ext cx="5690268"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rtl="0">
            <a:lnSpc>
              <a:spcPct val="100000"/>
            </a:lnSpc>
            <a:spcBef>
              <a:spcPct val="0"/>
            </a:spcBef>
            <a:spcAft>
              <a:spcPct val="35000"/>
            </a:spcAft>
            <a:buNone/>
          </a:pPr>
          <a:r>
            <a:rPr lang="en-US" sz="2200" b="1" kern="1200" dirty="0">
              <a:latin typeface="Calibri Light" panose="020F0302020204030204"/>
            </a:rPr>
            <a:t>As you can</a:t>
          </a:r>
          <a:r>
            <a:rPr lang="en-US" sz="2200" kern="1200" dirty="0"/>
            <a:t> see, there are only 4, </a:t>
          </a:r>
          <a:r>
            <a:rPr lang="en-US" sz="2200" b="1" kern="1200" dirty="0">
              <a:latin typeface="Calibri Light" panose="020F0302020204030204"/>
            </a:rPr>
            <a:t>signifying either a lack of data or poor success rate for this case</a:t>
          </a:r>
          <a:endParaRPr lang="en-US" sz="2200" b="1" kern="1200" dirty="0"/>
        </a:p>
      </dsp:txBody>
      <dsp:txXfrm>
        <a:off x="1507738" y="2338844"/>
        <a:ext cx="5690268" cy="130540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68F03-8A76-4289-8708-C8CE04ED82AF}">
      <dsp:nvSpPr>
        <dsp:cNvPr id="0" name=""/>
        <dsp:cNvSpPr/>
      </dsp:nvSpPr>
      <dsp:spPr>
        <a:xfrm>
          <a:off x="0" y="664585"/>
          <a:ext cx="6947799" cy="12269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49F16-36F6-40FC-B502-A7A0FD934D45}">
      <dsp:nvSpPr>
        <dsp:cNvPr id="0" name=""/>
        <dsp:cNvSpPr/>
      </dsp:nvSpPr>
      <dsp:spPr>
        <a:xfrm>
          <a:off x="371145" y="940643"/>
          <a:ext cx="674809" cy="6748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8D457-85B1-4707-A394-F486D54C0E0C}">
      <dsp:nvSpPr>
        <dsp:cNvPr id="0" name=""/>
        <dsp:cNvSpPr/>
      </dsp:nvSpPr>
      <dsp:spPr>
        <a:xfrm>
          <a:off x="1417100" y="664585"/>
          <a:ext cx="5530698" cy="1226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0" tIns="129850" rIns="129850" bIns="129850" numCol="1" spcCol="1270" anchor="ctr" anchorCtr="0">
          <a:noAutofit/>
        </a:bodyPr>
        <a:lstStyle/>
        <a:p>
          <a:pPr marL="0" lvl="0" indent="0" algn="l" defTabSz="1111250" rtl="0">
            <a:lnSpc>
              <a:spcPct val="100000"/>
            </a:lnSpc>
            <a:spcBef>
              <a:spcPct val="0"/>
            </a:spcBef>
            <a:spcAft>
              <a:spcPct val="35000"/>
            </a:spcAft>
            <a:buNone/>
          </a:pPr>
          <a:r>
            <a:rPr lang="en-US" sz="2500" kern="1200" dirty="0"/>
            <a:t>A SQL query depicting </a:t>
          </a:r>
          <a:r>
            <a:rPr lang="en-US" sz="2500" b="1" kern="1200" dirty="0">
              <a:latin typeface="Calibri Light" panose="020F0302020204030204"/>
            </a:rPr>
            <a:t>the number of successful and failure mission outcomes</a:t>
          </a:r>
        </a:p>
      </dsp:txBody>
      <dsp:txXfrm>
        <a:off x="1417100" y="664585"/>
        <a:ext cx="5530698" cy="1226926"/>
      </dsp:txXfrm>
    </dsp:sp>
    <dsp:sp modelId="{5562557F-C62F-4E6A-A246-DAC9C76EC3CB}">
      <dsp:nvSpPr>
        <dsp:cNvPr id="0" name=""/>
        <dsp:cNvSpPr/>
      </dsp:nvSpPr>
      <dsp:spPr>
        <a:xfrm>
          <a:off x="0" y="2198243"/>
          <a:ext cx="6947799" cy="12269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1DEE2-A678-4D46-A7AD-3B75188A1C5E}">
      <dsp:nvSpPr>
        <dsp:cNvPr id="0" name=""/>
        <dsp:cNvSpPr/>
      </dsp:nvSpPr>
      <dsp:spPr>
        <a:xfrm>
          <a:off x="371145" y="2474302"/>
          <a:ext cx="674809" cy="6748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512D8-CF31-459B-BCE1-99A4FE645BDE}">
      <dsp:nvSpPr>
        <dsp:cNvPr id="0" name=""/>
        <dsp:cNvSpPr/>
      </dsp:nvSpPr>
      <dsp:spPr>
        <a:xfrm>
          <a:off x="1417100" y="2198243"/>
          <a:ext cx="5530698" cy="1226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0" tIns="129850" rIns="129850" bIns="129850" numCol="1" spcCol="1270" anchor="ctr" anchorCtr="0">
          <a:noAutofit/>
        </a:bodyPr>
        <a:lstStyle/>
        <a:p>
          <a:pPr marL="0" lvl="0" indent="0" algn="l" defTabSz="1111250" rtl="0">
            <a:lnSpc>
              <a:spcPct val="100000"/>
            </a:lnSpc>
            <a:spcBef>
              <a:spcPct val="0"/>
            </a:spcBef>
            <a:spcAft>
              <a:spcPct val="35000"/>
            </a:spcAft>
            <a:buNone/>
          </a:pPr>
          <a:r>
            <a:rPr lang="en-US" sz="2500" b="1" kern="1200" dirty="0">
              <a:latin typeface="Calibri Light" panose="020F0302020204030204"/>
            </a:rPr>
            <a:t>As you can</a:t>
          </a:r>
          <a:r>
            <a:rPr lang="en-US" sz="2500" b="1" kern="1200" dirty="0"/>
            <a:t> see, </a:t>
          </a:r>
          <a:r>
            <a:rPr lang="en-US" sz="2500" b="1" kern="1200" dirty="0">
              <a:latin typeface="Calibri Light" panose="020F0302020204030204"/>
            </a:rPr>
            <a:t>when we disregard landing, success rate is quite high.</a:t>
          </a:r>
          <a:endParaRPr lang="en-US" sz="2500" b="1" kern="1200" dirty="0"/>
        </a:p>
      </dsp:txBody>
      <dsp:txXfrm>
        <a:off x="1417100" y="2198243"/>
        <a:ext cx="5530698" cy="12269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728D1-107C-435E-85E6-F84E2E2B7467}">
      <dsp:nvSpPr>
        <dsp:cNvPr id="0" name=""/>
        <dsp:cNvSpPr/>
      </dsp:nvSpPr>
      <dsp:spPr>
        <a:xfrm>
          <a:off x="899486" y="769592"/>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C7C94-101D-470F-B62A-D98E2D0836A4}">
      <dsp:nvSpPr>
        <dsp:cNvPr id="0" name=""/>
        <dsp:cNvSpPr/>
      </dsp:nvSpPr>
      <dsp:spPr>
        <a:xfrm>
          <a:off x="14673" y="2600163"/>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t>A SQL query depicting</a:t>
          </a:r>
          <a:r>
            <a:rPr lang="en-US" sz="1500" kern="1200" dirty="0"/>
            <a:t> </a:t>
          </a:r>
          <a:r>
            <a:rPr lang="en-US" sz="1500" b="1" kern="1200" dirty="0">
              <a:latin typeface="Calibri Light" panose="020F0302020204030204"/>
            </a:rPr>
            <a:t>the booster versions which carries the maximum payload mass</a:t>
          </a:r>
        </a:p>
      </dsp:txBody>
      <dsp:txXfrm>
        <a:off x="14673" y="2600163"/>
        <a:ext cx="3217500" cy="720000"/>
      </dsp:txXfrm>
    </dsp:sp>
    <dsp:sp modelId="{67BCF3AA-B59A-4CFD-B0C9-4B39151CE83D}">
      <dsp:nvSpPr>
        <dsp:cNvPr id="0" name=""/>
        <dsp:cNvSpPr/>
      </dsp:nvSpPr>
      <dsp:spPr>
        <a:xfrm>
          <a:off x="4680048" y="769592"/>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B2FB96-472E-48EF-961C-190F08C8155B}">
      <dsp:nvSpPr>
        <dsp:cNvPr id="0" name=""/>
        <dsp:cNvSpPr/>
      </dsp:nvSpPr>
      <dsp:spPr>
        <a:xfrm>
          <a:off x="3795236" y="2600163"/>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latin typeface="Calibri Light" panose="020F0302020204030204"/>
            </a:rPr>
            <a:t>As you can</a:t>
          </a:r>
          <a:r>
            <a:rPr lang="en-US" sz="1500" b="1" kern="1200" dirty="0"/>
            <a:t> see,</a:t>
          </a:r>
          <a:r>
            <a:rPr lang="en-US" sz="1500" b="1" kern="1200" dirty="0">
              <a:latin typeface="Calibri Light" panose="020F0302020204030204"/>
            </a:rPr>
            <a:t> there are various versions in the list, indicating the F9 B5 booster version can handle high payload mass</a:t>
          </a:r>
          <a:endParaRPr lang="en-US" sz="1500" b="1" kern="1200" dirty="0"/>
        </a:p>
      </dsp:txBody>
      <dsp:txXfrm>
        <a:off x="3795236" y="2600163"/>
        <a:ext cx="32175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BC74A-F76D-42B3-9B4C-954EFCB8F95C}">
      <dsp:nvSpPr>
        <dsp:cNvPr id="0" name=""/>
        <dsp:cNvSpPr/>
      </dsp:nvSpPr>
      <dsp:spPr>
        <a:xfrm>
          <a:off x="1976943"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238404-21E3-466B-9990-54744082DC40}">
      <dsp:nvSpPr>
        <dsp:cNvPr id="0" name=""/>
        <dsp:cNvSpPr/>
      </dsp:nvSpPr>
      <dsp:spPr>
        <a:xfrm>
          <a:off x="788943"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pPr>
          <a:r>
            <a:rPr lang="en-US" sz="1500" kern="1200" dirty="0">
              <a:latin typeface="Calibri Light" panose="020F0302020204030204"/>
            </a:rPr>
            <a:t>The</a:t>
          </a:r>
          <a:r>
            <a:rPr lang="en-US" sz="1500" kern="1200" dirty="0"/>
            <a:t> failed </a:t>
          </a:r>
          <a:r>
            <a:rPr lang="en-US" sz="1500" kern="1200" dirty="0">
              <a:latin typeface="Calibri Light" panose="020F0302020204030204"/>
            </a:rPr>
            <a:t>landing outcomes</a:t>
          </a:r>
          <a:r>
            <a:rPr lang="en-US" sz="1500" kern="1200" dirty="0"/>
            <a:t> in drone ship, their booster versions, and launch site names for in year 2015</a:t>
          </a:r>
        </a:p>
      </dsp:txBody>
      <dsp:txXfrm>
        <a:off x="788943" y="3022743"/>
        <a:ext cx="4320000" cy="720000"/>
      </dsp:txXfrm>
    </dsp:sp>
    <dsp:sp modelId="{FA0F2776-E640-473D-8299-CF070BA105E9}">
      <dsp:nvSpPr>
        <dsp:cNvPr id="0" name=""/>
        <dsp:cNvSpPr/>
      </dsp:nvSpPr>
      <dsp:spPr>
        <a:xfrm>
          <a:off x="7052943"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8F8F1-08B9-4C95-985A-288221C59D10}">
      <dsp:nvSpPr>
        <dsp:cNvPr id="0" name=""/>
        <dsp:cNvSpPr/>
      </dsp:nvSpPr>
      <dsp:spPr>
        <a:xfrm>
          <a:off x="5864943"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pPr>
          <a:r>
            <a:rPr lang="en-US" sz="1500" kern="1200" dirty="0">
              <a:latin typeface="Calibri Light" panose="020F0302020204030204"/>
            </a:rPr>
            <a:t>As you can see, since there are only two values, this may possibly hint at these feature values being favoured as they have a small number of failures</a:t>
          </a:r>
          <a:endParaRPr lang="en-US" sz="1500" kern="1200" dirty="0"/>
        </a:p>
      </dsp:txBody>
      <dsp:txXfrm>
        <a:off x="5864943" y="3022743"/>
        <a:ext cx="4320000" cy="720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68F03-8A76-4289-8708-C8CE04ED82AF}">
      <dsp:nvSpPr>
        <dsp:cNvPr id="0" name=""/>
        <dsp:cNvSpPr/>
      </dsp:nvSpPr>
      <dsp:spPr>
        <a:xfrm>
          <a:off x="0" y="664585"/>
          <a:ext cx="6947799" cy="12269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49F16-36F6-40FC-B502-A7A0FD934D45}">
      <dsp:nvSpPr>
        <dsp:cNvPr id="0" name=""/>
        <dsp:cNvSpPr/>
      </dsp:nvSpPr>
      <dsp:spPr>
        <a:xfrm>
          <a:off x="371145" y="940643"/>
          <a:ext cx="674809" cy="6748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8D457-85B1-4707-A394-F486D54C0E0C}">
      <dsp:nvSpPr>
        <dsp:cNvPr id="0" name=""/>
        <dsp:cNvSpPr/>
      </dsp:nvSpPr>
      <dsp:spPr>
        <a:xfrm>
          <a:off x="1417100" y="664585"/>
          <a:ext cx="5530698" cy="1226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0" tIns="129850" rIns="129850" bIns="129850" numCol="1" spcCol="1270" anchor="ctr" anchorCtr="0">
          <a:noAutofit/>
        </a:bodyPr>
        <a:lstStyle/>
        <a:p>
          <a:pPr marL="0" lvl="0" indent="0" algn="l" defTabSz="889000" rtl="0">
            <a:lnSpc>
              <a:spcPct val="100000"/>
            </a:lnSpc>
            <a:spcBef>
              <a:spcPct val="0"/>
            </a:spcBef>
            <a:spcAft>
              <a:spcPct val="35000"/>
            </a:spcAft>
            <a:buNone/>
          </a:pPr>
          <a:r>
            <a:rPr lang="en-US" sz="2000" b="1" kern="1200" dirty="0"/>
            <a:t>A SQL query depicting</a:t>
          </a:r>
          <a:r>
            <a:rPr lang="en-US" sz="2000" kern="1200" dirty="0"/>
            <a:t> </a:t>
          </a:r>
          <a:r>
            <a:rPr lang="en-US" sz="2000" b="1" kern="1200" dirty="0">
              <a:latin typeface="Calibri Light" panose="020F0302020204030204"/>
            </a:rPr>
            <a:t>the number of successful landing outcomes from 2010-06-04 to 2017-03-20</a:t>
          </a:r>
        </a:p>
      </dsp:txBody>
      <dsp:txXfrm>
        <a:off x="1417100" y="664585"/>
        <a:ext cx="5530698" cy="1226926"/>
      </dsp:txXfrm>
    </dsp:sp>
    <dsp:sp modelId="{5562557F-C62F-4E6A-A246-DAC9C76EC3CB}">
      <dsp:nvSpPr>
        <dsp:cNvPr id="0" name=""/>
        <dsp:cNvSpPr/>
      </dsp:nvSpPr>
      <dsp:spPr>
        <a:xfrm>
          <a:off x="0" y="2198243"/>
          <a:ext cx="6947799" cy="12269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1DEE2-A678-4D46-A7AD-3B75188A1C5E}">
      <dsp:nvSpPr>
        <dsp:cNvPr id="0" name=""/>
        <dsp:cNvSpPr/>
      </dsp:nvSpPr>
      <dsp:spPr>
        <a:xfrm>
          <a:off x="371145" y="2474302"/>
          <a:ext cx="674809" cy="6748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512D8-CF31-459B-BCE1-99A4FE645BDE}">
      <dsp:nvSpPr>
        <dsp:cNvPr id="0" name=""/>
        <dsp:cNvSpPr/>
      </dsp:nvSpPr>
      <dsp:spPr>
        <a:xfrm>
          <a:off x="1417100" y="2198243"/>
          <a:ext cx="5530698" cy="1226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0" tIns="129850" rIns="129850" bIns="129850" numCol="1" spcCol="1270" anchor="ctr" anchorCtr="0">
          <a:noAutofit/>
        </a:bodyPr>
        <a:lstStyle/>
        <a:p>
          <a:pPr marL="0" lvl="0" indent="0" algn="l" defTabSz="889000" rtl="0">
            <a:lnSpc>
              <a:spcPct val="100000"/>
            </a:lnSpc>
            <a:spcBef>
              <a:spcPct val="0"/>
            </a:spcBef>
            <a:spcAft>
              <a:spcPct val="35000"/>
            </a:spcAft>
            <a:buNone/>
          </a:pPr>
          <a:r>
            <a:rPr lang="en-US" sz="2000" b="1" kern="1200" dirty="0">
              <a:latin typeface="Calibri Light" panose="020F0302020204030204"/>
            </a:rPr>
            <a:t>As you can</a:t>
          </a:r>
          <a:r>
            <a:rPr lang="en-US" sz="2000" b="1" kern="1200" dirty="0"/>
            <a:t> see, </a:t>
          </a:r>
          <a:r>
            <a:rPr lang="en-US" sz="2000" b="1" kern="1200" dirty="0">
              <a:latin typeface="Calibri Light" panose="020F0302020204030204"/>
            </a:rPr>
            <a:t>the ground pad and drone ship success contribute to less than half the total success each</a:t>
          </a:r>
          <a:endParaRPr lang="en-US" sz="2000" b="1" kern="1200" dirty="0"/>
        </a:p>
      </dsp:txBody>
      <dsp:txXfrm>
        <a:off x="1417100" y="2198243"/>
        <a:ext cx="5530698" cy="12269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5F6E-F598-4C65-A6CC-EA1C3A3D4740}">
      <dsp:nvSpPr>
        <dsp:cNvPr id="0" name=""/>
        <dsp:cNvSpPr/>
      </dsp:nvSpPr>
      <dsp:spPr>
        <a:xfrm>
          <a:off x="261632"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03D702-61B4-4B8F-A363-98523A4E451C}">
      <dsp:nvSpPr>
        <dsp:cNvPr id="0" name=""/>
        <dsp:cNvSpPr/>
      </dsp:nvSpPr>
      <dsp:spPr>
        <a:xfrm>
          <a:off x="463307"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 the below map you can see the locations of the launch sites. They are marked by black dots.</a:t>
          </a:r>
        </a:p>
      </dsp:txBody>
      <dsp:txXfrm>
        <a:off x="497065" y="226265"/>
        <a:ext cx="1747560" cy="1085057"/>
      </dsp:txXfrm>
    </dsp:sp>
    <dsp:sp modelId="{D77E06EA-AF1C-408C-A9DA-10772C019E16}">
      <dsp:nvSpPr>
        <dsp:cNvPr id="0" name=""/>
        <dsp:cNvSpPr/>
      </dsp:nvSpPr>
      <dsp:spPr>
        <a:xfrm>
          <a:off x="2480059"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991B8CE-CEBD-4F7D-9851-0348AF6A321A}">
      <dsp:nvSpPr>
        <dsp:cNvPr id="0" name=""/>
        <dsp:cNvSpPr/>
      </dsp:nvSpPr>
      <dsp:spPr>
        <a:xfrm>
          <a:off x="2681735"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There are only two visible because </a:t>
          </a:r>
          <a:r>
            <a:rPr lang="en-US" sz="1300" kern="1200" dirty="0">
              <a:latin typeface="Calibri Light" panose="020F0302020204030204"/>
            </a:rPr>
            <a:t>three</a:t>
          </a:r>
          <a:r>
            <a:rPr lang="en-US" sz="1300" kern="1200" dirty="0"/>
            <a:t> of the launch sites are actually right next to each other</a:t>
          </a:r>
        </a:p>
      </dsp:txBody>
      <dsp:txXfrm>
        <a:off x="2715493" y="226265"/>
        <a:ext cx="1747560" cy="1085057"/>
      </dsp:txXfrm>
    </dsp:sp>
    <dsp:sp modelId="{2269FA8A-4E26-4C74-832A-365E9AD14126}">
      <dsp:nvSpPr>
        <dsp:cNvPr id="0" name=""/>
        <dsp:cNvSpPr/>
      </dsp:nvSpPr>
      <dsp:spPr>
        <a:xfrm>
          <a:off x="4698487"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9703C6E-BFA9-4056-BC70-C0BEED471939}">
      <dsp:nvSpPr>
        <dsp:cNvPr id="0" name=""/>
        <dsp:cNvSpPr/>
      </dsp:nvSpPr>
      <dsp:spPr>
        <a:xfrm>
          <a:off x="4900162"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Something to note about these launch sites is that they are all near the water and away from cities</a:t>
          </a:r>
        </a:p>
      </dsp:txBody>
      <dsp:txXfrm>
        <a:off x="4933920" y="226265"/>
        <a:ext cx="1747560" cy="108505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5F6E-F598-4C65-A6CC-EA1C3A3D4740}">
      <dsp:nvSpPr>
        <dsp:cNvPr id="0" name=""/>
        <dsp:cNvSpPr/>
      </dsp:nvSpPr>
      <dsp:spPr>
        <a:xfrm>
          <a:off x="261632"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03D702-61B4-4B8F-A363-98523A4E451C}">
      <dsp:nvSpPr>
        <dsp:cNvPr id="0" name=""/>
        <dsp:cNvSpPr/>
      </dsp:nvSpPr>
      <dsp:spPr>
        <a:xfrm>
          <a:off x="463307"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Since the launch outcomes occur in the same site, this map has marker clusters to show them</a:t>
          </a:r>
          <a:endParaRPr lang="en-US" sz="1400" kern="1200" dirty="0"/>
        </a:p>
      </dsp:txBody>
      <dsp:txXfrm>
        <a:off x="497065" y="226265"/>
        <a:ext cx="1747560" cy="1085057"/>
      </dsp:txXfrm>
    </dsp:sp>
    <dsp:sp modelId="{D77E06EA-AF1C-408C-A9DA-10772C019E16}">
      <dsp:nvSpPr>
        <dsp:cNvPr id="0" name=""/>
        <dsp:cNvSpPr/>
      </dsp:nvSpPr>
      <dsp:spPr>
        <a:xfrm>
          <a:off x="2480059"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991B8CE-CEBD-4F7D-9851-0348AF6A321A}">
      <dsp:nvSpPr>
        <dsp:cNvPr id="0" name=""/>
        <dsp:cNvSpPr/>
      </dsp:nvSpPr>
      <dsp:spPr>
        <a:xfrm>
          <a:off x="2681735"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By clicking on a launch site, you will see the launch outcome record in that launch site</a:t>
          </a:r>
          <a:endParaRPr lang="en-US" sz="1400" kern="1200" dirty="0"/>
        </a:p>
      </dsp:txBody>
      <dsp:txXfrm>
        <a:off x="2715493" y="226265"/>
        <a:ext cx="1747560" cy="1085057"/>
      </dsp:txXfrm>
    </dsp:sp>
    <dsp:sp modelId="{2269FA8A-4E26-4C74-832A-365E9AD14126}">
      <dsp:nvSpPr>
        <dsp:cNvPr id="0" name=""/>
        <dsp:cNvSpPr/>
      </dsp:nvSpPr>
      <dsp:spPr>
        <a:xfrm>
          <a:off x="4698487"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9703C6E-BFA9-4056-BC70-C0BEED471939}">
      <dsp:nvSpPr>
        <dsp:cNvPr id="0" name=""/>
        <dsp:cNvSpPr/>
      </dsp:nvSpPr>
      <dsp:spPr>
        <a:xfrm>
          <a:off x="4900162"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For example, if you click on the CCAFS LC 40 site, you will see the image on the right above</a:t>
          </a:r>
          <a:endParaRPr lang="en-US" sz="1400" kern="1200" dirty="0"/>
        </a:p>
      </dsp:txBody>
      <dsp:txXfrm>
        <a:off x="4933920" y="226265"/>
        <a:ext cx="1747560" cy="108505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5F6E-F598-4C65-A6CC-EA1C3A3D4740}">
      <dsp:nvSpPr>
        <dsp:cNvPr id="0" name=""/>
        <dsp:cNvSpPr/>
      </dsp:nvSpPr>
      <dsp:spPr>
        <a:xfrm>
          <a:off x="261632"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F03D702-61B4-4B8F-A363-98523A4E451C}">
      <dsp:nvSpPr>
        <dsp:cNvPr id="0" name=""/>
        <dsp:cNvSpPr/>
      </dsp:nvSpPr>
      <dsp:spPr>
        <a:xfrm>
          <a:off x="463307"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This map marks with a blue line how far a launch site is from a notable proximity</a:t>
          </a:r>
          <a:endParaRPr lang="en-US" sz="1100" kern="1200" dirty="0"/>
        </a:p>
      </dsp:txBody>
      <dsp:txXfrm>
        <a:off x="497065" y="226265"/>
        <a:ext cx="1747560" cy="1085057"/>
      </dsp:txXfrm>
    </dsp:sp>
    <dsp:sp modelId="{D77E06EA-AF1C-408C-A9DA-10772C019E16}">
      <dsp:nvSpPr>
        <dsp:cNvPr id="0" name=""/>
        <dsp:cNvSpPr/>
      </dsp:nvSpPr>
      <dsp:spPr>
        <a:xfrm>
          <a:off x="2480059"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991B8CE-CEBD-4F7D-9851-0348AF6A321A}">
      <dsp:nvSpPr>
        <dsp:cNvPr id="0" name=""/>
        <dsp:cNvSpPr/>
      </dsp:nvSpPr>
      <dsp:spPr>
        <a:xfrm>
          <a:off x="2681735"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You can see a horizontal blue line in the image above, which shows how far the launch site is from the water</a:t>
          </a:r>
          <a:endParaRPr lang="en-US" sz="1100" kern="1200" dirty="0"/>
        </a:p>
      </dsp:txBody>
      <dsp:txXfrm>
        <a:off x="2715493" y="226265"/>
        <a:ext cx="1747560" cy="1085057"/>
      </dsp:txXfrm>
    </dsp:sp>
    <dsp:sp modelId="{2269FA8A-4E26-4C74-832A-365E9AD14126}">
      <dsp:nvSpPr>
        <dsp:cNvPr id="0" name=""/>
        <dsp:cNvSpPr/>
      </dsp:nvSpPr>
      <dsp:spPr>
        <a:xfrm>
          <a:off x="4698487" y="915"/>
          <a:ext cx="1815076" cy="115257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9703C6E-BFA9-4056-BC70-C0BEED471939}">
      <dsp:nvSpPr>
        <dsp:cNvPr id="0" name=""/>
        <dsp:cNvSpPr/>
      </dsp:nvSpPr>
      <dsp:spPr>
        <a:xfrm>
          <a:off x="4900162" y="192507"/>
          <a:ext cx="1815076" cy="115257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Alternatively, the lines going down extend to cities. This contrast shows that launch sites are always near low populated areas</a:t>
          </a:r>
          <a:endParaRPr lang="en-US" sz="1100" kern="1200" dirty="0"/>
        </a:p>
      </dsp:txBody>
      <dsp:txXfrm>
        <a:off x="4933920" y="226265"/>
        <a:ext cx="1747560" cy="108505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7543E-7475-46F4-8E27-62E3BBE5AEED}">
      <dsp:nvSpPr>
        <dsp:cNvPr id="0" name=""/>
        <dsp:cNvSpPr/>
      </dsp:nvSpPr>
      <dsp:spPr>
        <a:xfrm>
          <a:off x="0" y="3399"/>
          <a:ext cx="1003236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9CCB-7731-47EA-A028-7EBC0A47955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4C90CF-2580-4819-84C7-373F29F42885}">
      <dsp:nvSpPr>
        <dsp:cNvPr id="0" name=""/>
        <dsp:cNvSpPr/>
      </dsp:nvSpPr>
      <dsp:spPr>
        <a:xfrm>
          <a:off x="836323" y="3399"/>
          <a:ext cx="919603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From Data Collection and Wrangling steps, we know this data is a bit messy to begin with, so if starting from scratch be sure to perform the necessary pre-processing steps</a:t>
          </a:r>
        </a:p>
      </dsp:txBody>
      <dsp:txXfrm>
        <a:off x="836323" y="3399"/>
        <a:ext cx="9196036" cy="724089"/>
      </dsp:txXfrm>
    </dsp:sp>
    <dsp:sp modelId="{9A46E78E-0079-4A5F-A14D-1E8EDB812791}">
      <dsp:nvSpPr>
        <dsp:cNvPr id="0" name=""/>
        <dsp:cNvSpPr/>
      </dsp:nvSpPr>
      <dsp:spPr>
        <a:xfrm>
          <a:off x="0" y="908511"/>
          <a:ext cx="1003236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67439-A143-4340-9EC9-4833E036F26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A27482-7236-4BCF-B032-4F444284315F}">
      <dsp:nvSpPr>
        <dsp:cNvPr id="0" name=""/>
        <dsp:cNvSpPr/>
      </dsp:nvSpPr>
      <dsp:spPr>
        <a:xfrm>
          <a:off x="836323" y="908511"/>
          <a:ext cx="919603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Data Analysis shows some key highlights about the data, regarding certain relationships between different features and which ones may be irrelevant</a:t>
          </a:r>
        </a:p>
      </dsp:txBody>
      <dsp:txXfrm>
        <a:off x="836323" y="908511"/>
        <a:ext cx="9196036" cy="724089"/>
      </dsp:txXfrm>
    </dsp:sp>
    <dsp:sp modelId="{8986E3C4-DEE2-4F0A-A637-50C8227BAF74}">
      <dsp:nvSpPr>
        <dsp:cNvPr id="0" name=""/>
        <dsp:cNvSpPr/>
      </dsp:nvSpPr>
      <dsp:spPr>
        <a:xfrm>
          <a:off x="0" y="1813624"/>
          <a:ext cx="1003236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B44EC-7C32-4605-B621-F5E8B48DC2C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7068B9-F2F9-4CDF-8D18-85BA7D861AC9}">
      <dsp:nvSpPr>
        <dsp:cNvPr id="0" name=""/>
        <dsp:cNvSpPr/>
      </dsp:nvSpPr>
      <dsp:spPr>
        <a:xfrm>
          <a:off x="836323" y="1813624"/>
          <a:ext cx="919603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It is important to note that dealing with null values is always tricky, and had they been handled differently than the way they were handled here, the data analysis results could possibly have been different</a:t>
          </a:r>
        </a:p>
      </dsp:txBody>
      <dsp:txXfrm>
        <a:off x="836323" y="1813624"/>
        <a:ext cx="9196036" cy="724089"/>
      </dsp:txXfrm>
    </dsp:sp>
    <dsp:sp modelId="{4EE19EC5-AA5E-4B78-9C1D-E30D85C8E3FA}">
      <dsp:nvSpPr>
        <dsp:cNvPr id="0" name=""/>
        <dsp:cNvSpPr/>
      </dsp:nvSpPr>
      <dsp:spPr>
        <a:xfrm>
          <a:off x="0" y="2718736"/>
          <a:ext cx="1003236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806E2-C4EE-4651-80D6-706F24D72F31}">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01AA8-B897-4795-B47C-7AB2DF02D498}">
      <dsp:nvSpPr>
        <dsp:cNvPr id="0" name=""/>
        <dsp:cNvSpPr/>
      </dsp:nvSpPr>
      <dsp:spPr>
        <a:xfrm>
          <a:off x="836323" y="2718736"/>
          <a:ext cx="919603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All classification models performed well but also the same. This is suspicious and may need further investigation</a:t>
          </a:r>
        </a:p>
      </dsp:txBody>
      <dsp:txXfrm>
        <a:off x="836323" y="2718736"/>
        <a:ext cx="9196036" cy="724089"/>
      </dsp:txXfrm>
    </dsp:sp>
    <dsp:sp modelId="{6CD8B090-9059-4DC9-865E-077F99A5AA95}">
      <dsp:nvSpPr>
        <dsp:cNvPr id="0" name=""/>
        <dsp:cNvSpPr/>
      </dsp:nvSpPr>
      <dsp:spPr>
        <a:xfrm>
          <a:off x="0" y="3623848"/>
          <a:ext cx="1003236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F4734-FE68-4AAA-B072-D813742DA4A9}">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72F68-AAF6-474F-B00D-AD22E2C45EF0}">
      <dsp:nvSpPr>
        <dsp:cNvPr id="0" name=""/>
        <dsp:cNvSpPr/>
      </dsp:nvSpPr>
      <dsp:spPr>
        <a:xfrm>
          <a:off x="836323" y="3623848"/>
          <a:ext cx="919603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711200">
            <a:lnSpc>
              <a:spcPct val="100000"/>
            </a:lnSpc>
            <a:spcBef>
              <a:spcPct val="0"/>
            </a:spcBef>
            <a:spcAft>
              <a:spcPct val="35000"/>
            </a:spcAft>
            <a:buNone/>
          </a:pPr>
          <a:r>
            <a:rPr lang="en-US" sz="1600" kern="1200"/>
            <a:t>In any case, the models all missed some false positive cases, and no negative, so there is a clear weakness in the model to be further improved on</a:t>
          </a:r>
        </a:p>
      </dsp:txBody>
      <dsp:txXfrm>
        <a:off x="836323" y="3623848"/>
        <a:ext cx="919603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4D87E-C679-4ED7-8198-FB342705F998}">
      <dsp:nvSpPr>
        <dsp:cNvPr id="0" name=""/>
        <dsp:cNvSpPr/>
      </dsp:nvSpPr>
      <dsp:spPr>
        <a:xfrm>
          <a:off x="0" y="1013"/>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Executive Summary</a:t>
          </a:r>
        </a:p>
      </dsp:txBody>
      <dsp:txXfrm>
        <a:off x="28800" y="29813"/>
        <a:ext cx="3876418" cy="532380"/>
      </dsp:txXfrm>
    </dsp:sp>
    <dsp:sp modelId="{2109A343-0882-4289-8F8D-E24E660E7669}">
      <dsp:nvSpPr>
        <dsp:cNvPr id="0" name=""/>
        <dsp:cNvSpPr/>
      </dsp:nvSpPr>
      <dsp:spPr>
        <a:xfrm rot="5400000">
          <a:off x="7194931" y="-2581422"/>
          <a:ext cx="471984" cy="699381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We will detail the data collection methods, which include a SpaceX REST API, and Web Scraping.</a:t>
          </a:r>
        </a:p>
      </dsp:txBody>
      <dsp:txXfrm rot="-5400000">
        <a:off x="3934018" y="702531"/>
        <a:ext cx="6970770" cy="425904"/>
      </dsp:txXfrm>
    </dsp:sp>
    <dsp:sp modelId="{71F041A3-CF85-4D14-A7CE-0B8647F29381}">
      <dsp:nvSpPr>
        <dsp:cNvPr id="0" name=""/>
        <dsp:cNvSpPr/>
      </dsp:nvSpPr>
      <dsp:spPr>
        <a:xfrm>
          <a:off x="0" y="620492"/>
          <a:ext cx="3934018" cy="58998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Data collection methodology:</a:t>
          </a:r>
        </a:p>
      </dsp:txBody>
      <dsp:txXfrm>
        <a:off x="28800" y="649292"/>
        <a:ext cx="3876418" cy="532380"/>
      </dsp:txXfrm>
    </dsp:sp>
    <dsp:sp modelId="{AD795701-6F9A-4F20-AE3E-3B4D57FC0B00}">
      <dsp:nvSpPr>
        <dsp:cNvPr id="0" name=""/>
        <dsp:cNvSpPr/>
      </dsp:nvSpPr>
      <dsp:spPr>
        <a:xfrm rot="5400000">
          <a:off x="7194931" y="-1961942"/>
          <a:ext cx="471984" cy="6993810"/>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We will also detail how we converted certain classification variables into data that our algorithms can work with. </a:t>
          </a:r>
        </a:p>
      </dsp:txBody>
      <dsp:txXfrm rot="-5400000">
        <a:off x="3934018" y="1322011"/>
        <a:ext cx="6970770" cy="425904"/>
      </dsp:txXfrm>
    </dsp:sp>
    <dsp:sp modelId="{E4D2DD92-E411-4D0E-834A-86AA4256A94F}">
      <dsp:nvSpPr>
        <dsp:cNvPr id="0" name=""/>
        <dsp:cNvSpPr/>
      </dsp:nvSpPr>
      <dsp:spPr>
        <a:xfrm>
          <a:off x="0" y="1239972"/>
          <a:ext cx="3934018" cy="58998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Perform data wrangling</a:t>
          </a:r>
        </a:p>
      </dsp:txBody>
      <dsp:txXfrm>
        <a:off x="28800" y="1268772"/>
        <a:ext cx="3876418" cy="532380"/>
      </dsp:txXfrm>
    </dsp:sp>
    <dsp:sp modelId="{8DA56950-38F2-4DD6-9152-6080B6C3985A}">
      <dsp:nvSpPr>
        <dsp:cNvPr id="0" name=""/>
        <dsp:cNvSpPr/>
      </dsp:nvSpPr>
      <dsp:spPr>
        <a:xfrm>
          <a:off x="0" y="1859452"/>
          <a:ext cx="3934018" cy="58998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Perform exploratory data analysis (EDA) using visualization and SQL</a:t>
          </a:r>
        </a:p>
      </dsp:txBody>
      <dsp:txXfrm>
        <a:off x="28800" y="1888252"/>
        <a:ext cx="3876418" cy="532380"/>
      </dsp:txXfrm>
    </dsp:sp>
    <dsp:sp modelId="{FDA31E60-55A9-4E8B-83E7-4ACB1FBA8B4F}">
      <dsp:nvSpPr>
        <dsp:cNvPr id="0" name=""/>
        <dsp:cNvSpPr/>
      </dsp:nvSpPr>
      <dsp:spPr>
        <a:xfrm>
          <a:off x="0" y="2478931"/>
          <a:ext cx="3934018" cy="58998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Perform interactive visual analytics using Folium and Plotly Dash</a:t>
          </a:r>
        </a:p>
      </dsp:txBody>
      <dsp:txXfrm>
        <a:off x="28800" y="2507731"/>
        <a:ext cx="3876418" cy="532380"/>
      </dsp:txXfrm>
    </dsp:sp>
    <dsp:sp modelId="{5B347D9B-D9ED-4FB3-901E-200B574919C1}">
      <dsp:nvSpPr>
        <dsp:cNvPr id="0" name=""/>
        <dsp:cNvSpPr/>
      </dsp:nvSpPr>
      <dsp:spPr>
        <a:xfrm rot="5400000">
          <a:off x="7194931" y="-103503"/>
          <a:ext cx="471984" cy="6993810"/>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t>We used many machine learning classification models, which will be explained in-depth along with their hyperparameter choices. </a:t>
          </a:r>
        </a:p>
      </dsp:txBody>
      <dsp:txXfrm rot="-5400000">
        <a:off x="3934018" y="3180450"/>
        <a:ext cx="6970770" cy="425904"/>
      </dsp:txXfrm>
    </dsp:sp>
    <dsp:sp modelId="{F11E8434-0AA0-407F-A1DE-0A58C4E31F82}">
      <dsp:nvSpPr>
        <dsp:cNvPr id="0" name=""/>
        <dsp:cNvSpPr/>
      </dsp:nvSpPr>
      <dsp:spPr>
        <a:xfrm>
          <a:off x="0" y="3098411"/>
          <a:ext cx="3934018" cy="5899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Perform predictive analysis using classification models</a:t>
          </a:r>
        </a:p>
      </dsp:txBody>
      <dsp:txXfrm>
        <a:off x="28800" y="3127211"/>
        <a:ext cx="3876418" cy="532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C1739-ACA4-4112-B90E-4B8E330BEB86}">
      <dsp:nvSpPr>
        <dsp:cNvPr id="0" name=""/>
        <dsp:cNvSpPr/>
      </dsp:nvSpPr>
      <dsp:spPr>
        <a:xfrm>
          <a:off x="2285999" y="1611683"/>
          <a:ext cx="1251007" cy="434233"/>
        </a:xfrm>
        <a:custGeom>
          <a:avLst/>
          <a:gdLst/>
          <a:ahLst/>
          <a:cxnLst/>
          <a:rect l="0" t="0" r="0" b="0"/>
          <a:pathLst>
            <a:path>
              <a:moveTo>
                <a:pt x="0" y="0"/>
              </a:moveTo>
              <a:lnTo>
                <a:pt x="0" y="217116"/>
              </a:lnTo>
              <a:lnTo>
                <a:pt x="1251007" y="217116"/>
              </a:lnTo>
              <a:lnTo>
                <a:pt x="1251007" y="4342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74021F-5564-4A53-A14B-37FE865EBB1C}">
      <dsp:nvSpPr>
        <dsp:cNvPr id="0" name=""/>
        <dsp:cNvSpPr/>
      </dsp:nvSpPr>
      <dsp:spPr>
        <a:xfrm>
          <a:off x="1034992" y="1611683"/>
          <a:ext cx="1251007" cy="434233"/>
        </a:xfrm>
        <a:custGeom>
          <a:avLst/>
          <a:gdLst/>
          <a:ahLst/>
          <a:cxnLst/>
          <a:rect l="0" t="0" r="0" b="0"/>
          <a:pathLst>
            <a:path>
              <a:moveTo>
                <a:pt x="1251007" y="0"/>
              </a:moveTo>
              <a:lnTo>
                <a:pt x="1251007" y="217116"/>
              </a:lnTo>
              <a:lnTo>
                <a:pt x="0" y="217116"/>
              </a:lnTo>
              <a:lnTo>
                <a:pt x="0" y="4342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D7AAE-02A7-481B-B8D2-4A39D34A79E5}">
      <dsp:nvSpPr>
        <dsp:cNvPr id="0" name=""/>
        <dsp:cNvSpPr/>
      </dsp:nvSpPr>
      <dsp:spPr>
        <a:xfrm>
          <a:off x="1252109" y="577792"/>
          <a:ext cx="2067780" cy="103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dirty="0">
              <a:latin typeface="Calibri Light" panose="020F0302020204030204"/>
            </a:rPr>
            <a:t> DataFrame</a:t>
          </a:r>
          <a:endParaRPr lang="en-US" sz="3400" kern="1200" dirty="0"/>
        </a:p>
      </dsp:txBody>
      <dsp:txXfrm>
        <a:off x="1252109" y="577792"/>
        <a:ext cx="2067780" cy="1033890"/>
      </dsp:txXfrm>
    </dsp:sp>
    <dsp:sp modelId="{70E377F1-4E4B-4EFB-8C67-DDDD7172ADB0}">
      <dsp:nvSpPr>
        <dsp:cNvPr id="0" name=""/>
        <dsp:cNvSpPr/>
      </dsp:nvSpPr>
      <dsp:spPr>
        <a:xfrm>
          <a:off x="1102" y="2045916"/>
          <a:ext cx="2067780" cy="103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dirty="0">
              <a:latin typeface="Calibri Light" panose="020F0302020204030204"/>
            </a:rPr>
            <a:t> SpaceX Rest API</a:t>
          </a:r>
          <a:endParaRPr lang="en-US" sz="3400" kern="1200" dirty="0"/>
        </a:p>
      </dsp:txBody>
      <dsp:txXfrm>
        <a:off x="1102" y="2045916"/>
        <a:ext cx="2067780" cy="1033890"/>
      </dsp:txXfrm>
    </dsp:sp>
    <dsp:sp modelId="{8E414C21-9B19-4F0E-97E8-54BECB0FE4C1}">
      <dsp:nvSpPr>
        <dsp:cNvPr id="0" name=""/>
        <dsp:cNvSpPr/>
      </dsp:nvSpPr>
      <dsp:spPr>
        <a:xfrm>
          <a:off x="2503116" y="2045916"/>
          <a:ext cx="2067780" cy="103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dirty="0">
              <a:latin typeface="Calibri Light" panose="020F0302020204030204"/>
            </a:rPr>
            <a:t> Web Scraping</a:t>
          </a:r>
          <a:endParaRPr lang="en-US" sz="3400" kern="1200" dirty="0"/>
        </a:p>
      </dsp:txBody>
      <dsp:txXfrm>
        <a:off x="2503116" y="2045916"/>
        <a:ext cx="2067780" cy="10338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DFA1A-C029-466D-B81A-98576A68ABAB}">
      <dsp:nvSpPr>
        <dsp:cNvPr id="0" name=""/>
        <dsp:cNvSpPr/>
      </dsp:nvSpPr>
      <dsp:spPr>
        <a:xfrm>
          <a:off x="679828" y="0"/>
          <a:ext cx="7704728" cy="311169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907A4-5BD8-48C5-9907-0A42EA17FD90}">
      <dsp:nvSpPr>
        <dsp:cNvPr id="0" name=""/>
        <dsp:cNvSpPr/>
      </dsp:nvSpPr>
      <dsp:spPr>
        <a:xfrm>
          <a:off x="3983" y="933507"/>
          <a:ext cx="1741619"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Perform get request to get data from the SpaceX REST API</a:t>
          </a:r>
          <a:endParaRPr lang="en-US" sz="1400" kern="1200" dirty="0"/>
        </a:p>
      </dsp:txBody>
      <dsp:txXfrm>
        <a:off x="64743" y="994267"/>
        <a:ext cx="1620099" cy="1123156"/>
      </dsp:txXfrm>
    </dsp:sp>
    <dsp:sp modelId="{13F3C036-D9A8-40F8-B8B6-6C0BE3857CBF}">
      <dsp:nvSpPr>
        <dsp:cNvPr id="0" name=""/>
        <dsp:cNvSpPr/>
      </dsp:nvSpPr>
      <dsp:spPr>
        <a:xfrm>
          <a:off x="1832683" y="933507"/>
          <a:ext cx="1741619"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Convert </a:t>
          </a:r>
          <a:r>
            <a:rPr lang="en-US" sz="1400" kern="1200" dirty="0" err="1">
              <a:latin typeface="Calibri Light" panose="020F0302020204030204"/>
            </a:rPr>
            <a:t>json</a:t>
          </a:r>
          <a:r>
            <a:rPr lang="en-US" sz="1400" kern="1200" dirty="0">
              <a:latin typeface="Calibri Light" panose="020F0302020204030204"/>
            </a:rPr>
            <a:t> file to pandas dataframe</a:t>
          </a:r>
        </a:p>
      </dsp:txBody>
      <dsp:txXfrm>
        <a:off x="1893443" y="994267"/>
        <a:ext cx="1620099" cy="1123156"/>
      </dsp:txXfrm>
    </dsp:sp>
    <dsp:sp modelId="{CFED17F4-7670-455D-A163-F915BC73843A}">
      <dsp:nvSpPr>
        <dsp:cNvPr id="0" name=""/>
        <dsp:cNvSpPr/>
      </dsp:nvSpPr>
      <dsp:spPr>
        <a:xfrm>
          <a:off x="3661383" y="933507"/>
          <a:ext cx="1741619"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Data pre-processing: e.g. convert date datatype</a:t>
          </a:r>
          <a:endParaRPr lang="en-US" sz="1400" kern="1200" dirty="0"/>
        </a:p>
      </dsp:txBody>
      <dsp:txXfrm>
        <a:off x="3722143" y="994267"/>
        <a:ext cx="1620099" cy="1123156"/>
      </dsp:txXfrm>
    </dsp:sp>
    <dsp:sp modelId="{71B53D26-DC7F-4A83-A289-12354B8C9E5A}">
      <dsp:nvSpPr>
        <dsp:cNvPr id="0" name=""/>
        <dsp:cNvSpPr/>
      </dsp:nvSpPr>
      <dsp:spPr>
        <a:xfrm>
          <a:off x="5490083" y="933507"/>
          <a:ext cx="1741619"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Some data come in the form of ID's, so now we use these ID's to get the real data we want</a:t>
          </a:r>
          <a:endParaRPr lang="en-US" sz="1400" kern="1200" dirty="0"/>
        </a:p>
      </dsp:txBody>
      <dsp:txXfrm>
        <a:off x="5550843" y="994267"/>
        <a:ext cx="1620099" cy="1123156"/>
      </dsp:txXfrm>
    </dsp:sp>
    <dsp:sp modelId="{CD1074B0-98CD-4588-9885-290E14F7B3C9}">
      <dsp:nvSpPr>
        <dsp:cNvPr id="0" name=""/>
        <dsp:cNvSpPr/>
      </dsp:nvSpPr>
      <dsp:spPr>
        <a:xfrm>
          <a:off x="7318783" y="933507"/>
          <a:ext cx="1741619"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Finally, remove rows with missing Payload Mass values, since we need this later.</a:t>
          </a:r>
        </a:p>
      </dsp:txBody>
      <dsp:txXfrm>
        <a:off x="7379543" y="994267"/>
        <a:ext cx="1620099" cy="11231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DFA1A-C029-466D-B81A-98576A68ABAB}">
      <dsp:nvSpPr>
        <dsp:cNvPr id="0" name=""/>
        <dsp:cNvSpPr/>
      </dsp:nvSpPr>
      <dsp:spPr>
        <a:xfrm>
          <a:off x="532262" y="0"/>
          <a:ext cx="6032308" cy="311169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907A4-5BD8-48C5-9907-0A42EA17FD90}">
      <dsp:nvSpPr>
        <dsp:cNvPr id="0" name=""/>
        <dsp:cNvSpPr/>
      </dsp:nvSpPr>
      <dsp:spPr>
        <a:xfrm>
          <a:off x="3465" y="933507"/>
          <a:ext cx="2287065"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Gather some more data from the web with web scraping tools such as BeautifulSoup</a:t>
          </a:r>
          <a:endParaRPr lang="en-US" sz="1700" kern="1200" dirty="0"/>
        </a:p>
      </dsp:txBody>
      <dsp:txXfrm>
        <a:off x="64225" y="994267"/>
        <a:ext cx="2165545" cy="1123156"/>
      </dsp:txXfrm>
    </dsp:sp>
    <dsp:sp modelId="{369D1AC7-3DCA-4EA7-8559-1FDE2F579758}">
      <dsp:nvSpPr>
        <dsp:cNvPr id="0" name=""/>
        <dsp:cNvSpPr/>
      </dsp:nvSpPr>
      <dsp:spPr>
        <a:xfrm>
          <a:off x="2404884" y="933507"/>
          <a:ext cx="2287065"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Get column and variable names from html table</a:t>
          </a:r>
        </a:p>
      </dsp:txBody>
      <dsp:txXfrm>
        <a:off x="2465644" y="994267"/>
        <a:ext cx="2165545" cy="1123156"/>
      </dsp:txXfrm>
    </dsp:sp>
    <dsp:sp modelId="{13F3C036-D9A8-40F8-B8B6-6C0BE3857CBF}">
      <dsp:nvSpPr>
        <dsp:cNvPr id="0" name=""/>
        <dsp:cNvSpPr/>
      </dsp:nvSpPr>
      <dsp:spPr>
        <a:xfrm>
          <a:off x="4806303" y="933507"/>
          <a:ext cx="2287065" cy="12446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Create dataframe from html tables</a:t>
          </a:r>
        </a:p>
      </dsp:txBody>
      <dsp:txXfrm>
        <a:off x="4867063" y="994267"/>
        <a:ext cx="2165545" cy="11231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C717B-7F89-4B6F-8CED-0CB51F2D46A3}">
      <dsp:nvSpPr>
        <dsp:cNvPr id="0" name=""/>
        <dsp:cNvSpPr/>
      </dsp:nvSpPr>
      <dsp:spPr>
        <a:xfrm>
          <a:off x="664577" y="702"/>
          <a:ext cx="1725551" cy="1035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Some data exploration</a:t>
          </a:r>
        </a:p>
      </dsp:txBody>
      <dsp:txXfrm>
        <a:off x="694901" y="31026"/>
        <a:ext cx="1664903" cy="974682"/>
      </dsp:txXfrm>
    </dsp:sp>
    <dsp:sp modelId="{26ABD3EF-15C1-4DC0-A63F-D76143A5B29E}">
      <dsp:nvSpPr>
        <dsp:cNvPr id="0" name=""/>
        <dsp:cNvSpPr/>
      </dsp:nvSpPr>
      <dsp:spPr>
        <a:xfrm>
          <a:off x="2541977" y="304399"/>
          <a:ext cx="365816" cy="427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41977" y="389986"/>
        <a:ext cx="256071" cy="256762"/>
      </dsp:txXfrm>
    </dsp:sp>
    <dsp:sp modelId="{06C695E8-2795-428D-9E50-CAACD0F70E3E}">
      <dsp:nvSpPr>
        <dsp:cNvPr id="0" name=""/>
        <dsp:cNvSpPr/>
      </dsp:nvSpPr>
      <dsp:spPr>
        <a:xfrm>
          <a:off x="3080349" y="702"/>
          <a:ext cx="1725551" cy="1035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Count number of launches per site location</a:t>
          </a:r>
          <a:endParaRPr lang="en-US" sz="1500" kern="1200" dirty="0"/>
        </a:p>
      </dsp:txBody>
      <dsp:txXfrm>
        <a:off x="3110673" y="31026"/>
        <a:ext cx="1664903" cy="974682"/>
      </dsp:txXfrm>
    </dsp:sp>
    <dsp:sp modelId="{CFE3FD1B-3A34-4638-B98D-D77ADC0BCF6C}">
      <dsp:nvSpPr>
        <dsp:cNvPr id="0" name=""/>
        <dsp:cNvSpPr/>
      </dsp:nvSpPr>
      <dsp:spPr>
        <a:xfrm rot="5400000">
          <a:off x="3760216" y="1156822"/>
          <a:ext cx="365816" cy="427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3814744" y="1187882"/>
        <a:ext cx="256762" cy="256071"/>
      </dsp:txXfrm>
    </dsp:sp>
    <dsp:sp modelId="{00A923A3-46EC-48E2-815B-0241B0A3D2B8}">
      <dsp:nvSpPr>
        <dsp:cNvPr id="0" name=""/>
        <dsp:cNvSpPr/>
      </dsp:nvSpPr>
      <dsp:spPr>
        <a:xfrm>
          <a:off x="3080349" y="1726254"/>
          <a:ext cx="1725551" cy="1035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Count number of occurrences of each orbit</a:t>
          </a:r>
          <a:endParaRPr lang="en-US" sz="1500" kern="1200" dirty="0"/>
        </a:p>
      </dsp:txBody>
      <dsp:txXfrm>
        <a:off x="3110673" y="1756578"/>
        <a:ext cx="1664903" cy="974682"/>
      </dsp:txXfrm>
    </dsp:sp>
    <dsp:sp modelId="{35E1D11E-7DE0-4E74-A25B-3720F6A245DD}">
      <dsp:nvSpPr>
        <dsp:cNvPr id="0" name=""/>
        <dsp:cNvSpPr/>
      </dsp:nvSpPr>
      <dsp:spPr>
        <a:xfrm rot="10800000">
          <a:off x="2562683" y="2029951"/>
          <a:ext cx="365816" cy="427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672428" y="2115538"/>
        <a:ext cx="256071" cy="256762"/>
      </dsp:txXfrm>
    </dsp:sp>
    <dsp:sp modelId="{74E102B0-0367-4A61-8F85-91C268A380AD}">
      <dsp:nvSpPr>
        <dsp:cNvPr id="0" name=""/>
        <dsp:cNvSpPr/>
      </dsp:nvSpPr>
      <dsp:spPr>
        <a:xfrm>
          <a:off x="664577" y="1726254"/>
          <a:ext cx="1725551" cy="1035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Count number and occurrence of mission outcome per orbit type</a:t>
          </a:r>
          <a:endParaRPr lang="en-US" sz="1500" kern="1200" dirty="0"/>
        </a:p>
      </dsp:txBody>
      <dsp:txXfrm>
        <a:off x="694901" y="1756578"/>
        <a:ext cx="1664903" cy="974682"/>
      </dsp:txXfrm>
    </dsp:sp>
    <dsp:sp modelId="{29DDD598-789B-47FC-9594-1A756468B6B5}">
      <dsp:nvSpPr>
        <dsp:cNvPr id="0" name=""/>
        <dsp:cNvSpPr/>
      </dsp:nvSpPr>
      <dsp:spPr>
        <a:xfrm rot="5400000">
          <a:off x="1344444" y="2882373"/>
          <a:ext cx="365816" cy="427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398972" y="2913433"/>
        <a:ext cx="256762" cy="256071"/>
      </dsp:txXfrm>
    </dsp:sp>
    <dsp:sp modelId="{C6F03864-1612-4B36-9DCD-279F3800693A}">
      <dsp:nvSpPr>
        <dsp:cNvPr id="0" name=""/>
        <dsp:cNvSpPr/>
      </dsp:nvSpPr>
      <dsp:spPr>
        <a:xfrm>
          <a:off x="664577" y="3451805"/>
          <a:ext cx="1725551" cy="1035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Convert these outcomes to binary values</a:t>
          </a:r>
          <a:endParaRPr lang="en-US" sz="1500" kern="1200" dirty="0"/>
        </a:p>
      </dsp:txBody>
      <dsp:txXfrm>
        <a:off x="694901" y="3482129"/>
        <a:ext cx="1664903" cy="974682"/>
      </dsp:txXfrm>
    </dsp:sp>
    <dsp:sp modelId="{F9D4BA8A-57C3-4712-A729-210901B6A971}">
      <dsp:nvSpPr>
        <dsp:cNvPr id="0" name=""/>
        <dsp:cNvSpPr/>
      </dsp:nvSpPr>
      <dsp:spPr>
        <a:xfrm>
          <a:off x="2541977" y="3755502"/>
          <a:ext cx="365816" cy="427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41977" y="3841089"/>
        <a:ext cx="256071" cy="256762"/>
      </dsp:txXfrm>
    </dsp:sp>
    <dsp:sp modelId="{179D7729-ADF1-45A1-8DFC-69FD1CBA5E55}">
      <dsp:nvSpPr>
        <dsp:cNvPr id="0" name=""/>
        <dsp:cNvSpPr/>
      </dsp:nvSpPr>
      <dsp:spPr>
        <a:xfrm>
          <a:off x="3080349" y="3451805"/>
          <a:ext cx="1725551" cy="1035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Now calculate the success rate (67%)</a:t>
          </a:r>
        </a:p>
      </dsp:txBody>
      <dsp:txXfrm>
        <a:off x="3110673" y="3482129"/>
        <a:ext cx="1664903" cy="9746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363C0-9380-4E93-904D-B4A06D8B1BC7}">
      <dsp:nvSpPr>
        <dsp:cNvPr id="0" name=""/>
        <dsp:cNvSpPr/>
      </dsp:nvSpPr>
      <dsp:spPr>
        <a:xfrm>
          <a:off x="0" y="3053"/>
          <a:ext cx="6666833" cy="110930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Some SQL queries were performed to explore the data:</a:t>
          </a:r>
        </a:p>
      </dsp:txBody>
      <dsp:txXfrm>
        <a:off x="54152" y="57205"/>
        <a:ext cx="6558529" cy="1001002"/>
      </dsp:txXfrm>
    </dsp:sp>
    <dsp:sp modelId="{F3417B91-4843-4738-A297-E3E58BD2014A}">
      <dsp:nvSpPr>
        <dsp:cNvPr id="0" name=""/>
        <dsp:cNvSpPr/>
      </dsp:nvSpPr>
      <dsp:spPr>
        <a:xfrm>
          <a:off x="0" y="1112360"/>
          <a:ext cx="6666833" cy="322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Displaying names of unique launch sites</a:t>
          </a:r>
        </a:p>
        <a:p>
          <a:pPr marL="171450" lvl="1" indent="-171450" algn="l" defTabSz="711200">
            <a:lnSpc>
              <a:spcPct val="90000"/>
            </a:lnSpc>
            <a:spcBef>
              <a:spcPct val="0"/>
            </a:spcBef>
            <a:spcAft>
              <a:spcPct val="20000"/>
            </a:spcAft>
            <a:buChar char="•"/>
          </a:pPr>
          <a:r>
            <a:rPr lang="en-US" sz="1600" kern="1200"/>
            <a:t>Displaying first 5 records beginning with CCA in Launch Site name</a:t>
          </a:r>
        </a:p>
        <a:p>
          <a:pPr marL="171450" lvl="1" indent="-171450" algn="l" defTabSz="711200">
            <a:lnSpc>
              <a:spcPct val="90000"/>
            </a:lnSpc>
            <a:spcBef>
              <a:spcPct val="0"/>
            </a:spcBef>
            <a:spcAft>
              <a:spcPct val="20000"/>
            </a:spcAft>
            <a:buChar char="•"/>
          </a:pPr>
          <a:r>
            <a:rPr lang="en-US" sz="1600" kern="1200"/>
            <a:t>Getting total Payload Mass from NASA (CRS)</a:t>
          </a:r>
        </a:p>
        <a:p>
          <a:pPr marL="171450" lvl="1" indent="-171450" algn="l" defTabSz="711200">
            <a:lnSpc>
              <a:spcPct val="90000"/>
            </a:lnSpc>
            <a:spcBef>
              <a:spcPct val="0"/>
            </a:spcBef>
            <a:spcAft>
              <a:spcPct val="20000"/>
            </a:spcAft>
            <a:buChar char="•"/>
          </a:pPr>
          <a:r>
            <a:rPr lang="en-US" sz="1600" kern="1200"/>
            <a:t>Average Payload Mass from booster version F9 v1.1</a:t>
          </a:r>
        </a:p>
        <a:p>
          <a:pPr marL="171450" lvl="1" indent="-171450" algn="l" defTabSz="711200">
            <a:lnSpc>
              <a:spcPct val="90000"/>
            </a:lnSpc>
            <a:spcBef>
              <a:spcPct val="0"/>
            </a:spcBef>
            <a:spcAft>
              <a:spcPct val="20000"/>
            </a:spcAft>
            <a:buChar char="•"/>
          </a:pPr>
          <a:r>
            <a:rPr lang="en-US" sz="1600" kern="1200"/>
            <a:t>Date of first successful landing outcome in ground pad</a:t>
          </a:r>
        </a:p>
        <a:p>
          <a:pPr marL="171450" lvl="1" indent="-171450" algn="l" defTabSz="711200">
            <a:lnSpc>
              <a:spcPct val="90000"/>
            </a:lnSpc>
            <a:spcBef>
              <a:spcPct val="0"/>
            </a:spcBef>
            <a:spcAft>
              <a:spcPct val="20000"/>
            </a:spcAft>
            <a:buChar char="•"/>
          </a:pPr>
          <a:r>
            <a:rPr lang="en-US" sz="1600" kern="1200"/>
            <a:t>Booster Version with successful drone ship landing and payload mass between 4000 and 6000</a:t>
          </a:r>
        </a:p>
        <a:p>
          <a:pPr marL="171450" lvl="1" indent="-171450" algn="l" defTabSz="711200">
            <a:lnSpc>
              <a:spcPct val="90000"/>
            </a:lnSpc>
            <a:spcBef>
              <a:spcPct val="0"/>
            </a:spcBef>
            <a:spcAft>
              <a:spcPct val="20000"/>
            </a:spcAft>
            <a:buChar char="•"/>
          </a:pPr>
          <a:r>
            <a:rPr lang="en-US" sz="1600" kern="1200"/>
            <a:t>Total number of successful and failed mission outcomes</a:t>
          </a:r>
        </a:p>
        <a:p>
          <a:pPr marL="171450" lvl="1" indent="-171450" algn="l" defTabSz="711200">
            <a:lnSpc>
              <a:spcPct val="90000"/>
            </a:lnSpc>
            <a:spcBef>
              <a:spcPct val="0"/>
            </a:spcBef>
            <a:spcAft>
              <a:spcPct val="20000"/>
            </a:spcAft>
            <a:buChar char="•"/>
          </a:pPr>
          <a:r>
            <a:rPr lang="en-US" sz="1600" kern="1200"/>
            <a:t>Booster Version with max payload mass</a:t>
          </a:r>
        </a:p>
        <a:p>
          <a:pPr marL="171450" lvl="1" indent="-171450" algn="l" defTabSz="711200">
            <a:lnSpc>
              <a:spcPct val="90000"/>
            </a:lnSpc>
            <a:spcBef>
              <a:spcPct val="0"/>
            </a:spcBef>
            <a:spcAft>
              <a:spcPct val="20000"/>
            </a:spcAft>
            <a:buChar char="•"/>
          </a:pPr>
          <a:r>
            <a:rPr lang="en-US" sz="1600" kern="1200"/>
            <a:t>Failure landing outcomes in drone ship from year 2015</a:t>
          </a:r>
        </a:p>
        <a:p>
          <a:pPr marL="171450" lvl="1" indent="-171450" algn="l" defTabSz="711200">
            <a:lnSpc>
              <a:spcPct val="90000"/>
            </a:lnSpc>
            <a:spcBef>
              <a:spcPct val="0"/>
            </a:spcBef>
            <a:spcAft>
              <a:spcPct val="20000"/>
            </a:spcAft>
            <a:buChar char="•"/>
          </a:pPr>
          <a:r>
            <a:rPr lang="en-US" sz="1600" kern="1200"/>
            <a:t>Ranking the number of succesful landing outcomes from april 2010 to march 2017</a:t>
          </a:r>
        </a:p>
      </dsp:txBody>
      <dsp:txXfrm>
        <a:off x="0" y="1112360"/>
        <a:ext cx="6666833" cy="3229199"/>
      </dsp:txXfrm>
    </dsp:sp>
    <dsp:sp modelId="{9A1E0BC4-D115-4583-8BAC-E7CDDDF1317F}">
      <dsp:nvSpPr>
        <dsp:cNvPr id="0" name=""/>
        <dsp:cNvSpPr/>
      </dsp:nvSpPr>
      <dsp:spPr>
        <a:xfrm>
          <a:off x="0" y="4341560"/>
          <a:ext cx="6666833" cy="1109306"/>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GitHub link: </a:t>
          </a:r>
          <a:r>
            <a:rPr lang="en-US" sz="2000" kern="1200">
              <a:hlinkClick xmlns:r="http://schemas.openxmlformats.org/officeDocument/2006/relationships" r:id="rId1"/>
            </a:rPr>
            <a:t>https://github.com/RavinderRai/Sucessful-SpaceX-Launch-Predictions/blob/main/jupyter-labs-eda-sql-coursera_sqllite.ipynb</a:t>
          </a:r>
          <a:r>
            <a:rPr lang="en-US" sz="2000" kern="1200"/>
            <a:t>.</a:t>
          </a:r>
        </a:p>
      </dsp:txBody>
      <dsp:txXfrm>
        <a:off x="54152" y="4395712"/>
        <a:ext cx="6558529" cy="1001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3A466-BF23-4854-AC97-58C914238295}">
      <dsp:nvSpPr>
        <dsp:cNvPr id="0" name=""/>
        <dsp:cNvSpPr/>
      </dsp:nvSpPr>
      <dsp:spPr>
        <a:xfrm>
          <a:off x="0" y="251563"/>
          <a:ext cx="6666833" cy="9509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Used Folium to ad circles and markers to show successful and failed launch sites.</a:t>
          </a:r>
        </a:p>
      </dsp:txBody>
      <dsp:txXfrm>
        <a:off x="46424" y="297987"/>
        <a:ext cx="6573985" cy="858142"/>
      </dsp:txXfrm>
    </dsp:sp>
    <dsp:sp modelId="{9251CAD1-599E-4689-BB06-9F5ACD84CC8C}">
      <dsp:nvSpPr>
        <dsp:cNvPr id="0" name=""/>
        <dsp:cNvSpPr/>
      </dsp:nvSpPr>
      <dsp:spPr>
        <a:xfrm>
          <a:off x="0" y="1251514"/>
          <a:ext cx="6666833" cy="95099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This gives a clear view of where they are, revealing potential information as to what type location launching sites frequent. </a:t>
          </a:r>
        </a:p>
      </dsp:txBody>
      <dsp:txXfrm>
        <a:off x="46424" y="1297938"/>
        <a:ext cx="6573985" cy="858142"/>
      </dsp:txXfrm>
    </dsp:sp>
    <dsp:sp modelId="{E2C402B2-F245-4865-8ED6-95866A2EBA19}">
      <dsp:nvSpPr>
        <dsp:cNvPr id="0" name=""/>
        <dsp:cNvSpPr/>
      </dsp:nvSpPr>
      <dsp:spPr>
        <a:xfrm>
          <a:off x="0" y="2251464"/>
          <a:ext cx="6666833" cy="95099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Since most of these launches were done in the same place, a marker cluster was added to click on to view all launches in a small radius.</a:t>
          </a:r>
        </a:p>
      </dsp:txBody>
      <dsp:txXfrm>
        <a:off x="46424" y="2297888"/>
        <a:ext cx="6573985" cy="858142"/>
      </dsp:txXfrm>
    </dsp:sp>
    <dsp:sp modelId="{7C030433-FD4A-4385-9187-2895870725D1}">
      <dsp:nvSpPr>
        <dsp:cNvPr id="0" name=""/>
        <dsp:cNvSpPr/>
      </dsp:nvSpPr>
      <dsp:spPr>
        <a:xfrm>
          <a:off x="0" y="3251415"/>
          <a:ext cx="6666833" cy="95099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Furthermore, some lines were added to show the distance from the launch site to the water or a city. The difference in length of these lines should indicate where launch sites typically take place on a map.</a:t>
          </a:r>
        </a:p>
      </dsp:txBody>
      <dsp:txXfrm>
        <a:off x="46424" y="3297839"/>
        <a:ext cx="6573985" cy="858142"/>
      </dsp:txXfrm>
    </dsp:sp>
    <dsp:sp modelId="{5D82463F-6D26-4258-A970-57BDB7E5A1F9}">
      <dsp:nvSpPr>
        <dsp:cNvPr id="0" name=""/>
        <dsp:cNvSpPr/>
      </dsp:nvSpPr>
      <dsp:spPr>
        <a:xfrm>
          <a:off x="0" y="4251365"/>
          <a:ext cx="6666833" cy="9509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GitHub link to code: </a:t>
          </a:r>
          <a:r>
            <a:rPr lang="en-US" sz="1700" kern="1200">
              <a:hlinkClick xmlns:r="http://schemas.openxmlformats.org/officeDocument/2006/relationships" r:id="rId1"/>
            </a:rPr>
            <a:t>https://github.com/RavinderRai/Sucessful-SpaceX-Launch-Predictions/blob/main/lab_jupyter_launch_site_location.ipynb</a:t>
          </a:r>
          <a:r>
            <a:rPr lang="en-US" sz="1700" kern="1200"/>
            <a:t>.</a:t>
          </a:r>
        </a:p>
      </dsp:txBody>
      <dsp:txXfrm>
        <a:off x="46424" y="4297789"/>
        <a:ext cx="6573985"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github.com/RavinderRai/Sucessful-SpaceX-Launch-Predictions/blob/main/labs-jupyter-spacex-Data%20wrangling.ipynb" TargetMode="External"/><Relationship Id="rId7" Type="http://schemas.openxmlformats.org/officeDocument/2006/relationships/diagramColors" Target="../diagrams/colors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RavinderRai/Sucessful-SpaceX-Launch-Predictions/blob/main/jupyter-labs-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hyperlink" Target="https://github.com/RavinderRai/Sucessful-SpaceX-Launch-Predictions/blob/main/SpaceX_Machine%20Learning%20Prediction_Part_5.ipynb" TargetMode="External"/><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2.png"/><Relationship Id="rId7" Type="http://schemas.openxmlformats.org/officeDocument/2006/relationships/diagramColors" Target="../diagrams/colors1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9.png"/><Relationship Id="rId7" Type="http://schemas.openxmlformats.org/officeDocument/2006/relationships/diagramColors" Target="../diagrams/colors1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1.png"/><Relationship Id="rId7" Type="http://schemas.openxmlformats.org/officeDocument/2006/relationships/diagramColors" Target="../diagrams/colors1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9.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1.png"/><Relationship Id="rId7" Type="http://schemas.openxmlformats.org/officeDocument/2006/relationships/diagramColors" Target="../diagrams/colors2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32.png"/><Relationship Id="rId7" Type="http://schemas.openxmlformats.org/officeDocument/2006/relationships/diagramColors" Target="../diagrams/colors2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1.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3.png"/><Relationship Id="rId7" Type="http://schemas.openxmlformats.org/officeDocument/2006/relationships/diagramColors" Target="../diagrams/colors2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27.xml"/><Relationship Id="rId7" Type="http://schemas.openxmlformats.org/officeDocument/2006/relationships/image" Target="../media/image40.png"/><Relationship Id="rId2" Type="http://schemas.openxmlformats.org/officeDocument/2006/relationships/diagramData" Target="../diagrams/data27.xml"/><Relationship Id="rId1" Type="http://schemas.openxmlformats.org/officeDocument/2006/relationships/slideLayout" Target="../slideLayouts/slideLayout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42.png"/><Relationship Id="rId2" Type="http://schemas.openxmlformats.org/officeDocument/2006/relationships/diagramData" Target="../diagrams/data28.xml"/><Relationship Id="rId1" Type="http://schemas.openxmlformats.org/officeDocument/2006/relationships/slideLayout" Target="../slideLayouts/slideLayout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avinderRai/Sucessful-SpaceX-Launch-Prediction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RavinderRai/Sucessful-SpaceX-Launch-Predictions/blob/main/jupyter-labs-spacex-data-collection-api.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RavinderRai/Sucessful-SpaceX-Launch-Predictions/blob/main/jupyter-labs-webscraping.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&lt;Ravi&gt;</a:t>
            </a:r>
          </a:p>
          <a:p>
            <a:r>
              <a:rPr lang="en-US" dirty="0">
                <a:solidFill>
                  <a:schemeClr val="bg2"/>
                </a:solidFill>
                <a:latin typeface="Abadi"/>
                <a:ea typeface="SF Pro" pitchFamily="2" charset="0"/>
                <a:cs typeface="SF Pro" pitchFamily="2" charset="0"/>
              </a:rPr>
              <a:t>&lt;Sept 25 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94638" cy="3941906"/>
          </a:xfrm>
          <a:prstGeom prst="rect">
            <a:avLst/>
          </a:prstGeom>
        </p:spPr>
        <p:txBody>
          <a:bodyPr lIns="91440" tIns="45720" rIns="91440" bIns="45720" anchor="t"/>
          <a:lstStyle/>
          <a:p>
            <a:r>
              <a:rPr lang="en-US" sz="2200" dirty="0">
                <a:solidFill>
                  <a:schemeClr val="accent3">
                    <a:lumMod val="25000"/>
                  </a:schemeClr>
                </a:solidFill>
                <a:latin typeface="Abadi"/>
              </a:rPr>
              <a:t>Data was processed with some basic data exploration and then converting an important class to binary values. </a:t>
            </a:r>
            <a:endParaRPr lang="en-US" sz="2200" dirty="0">
              <a:solidFill>
                <a:schemeClr val="accent3">
                  <a:lumMod val="25000"/>
                </a:schemeClr>
              </a:solidFill>
              <a:latin typeface="Abadi"/>
              <a:cs typeface="Calibri" panose="020F0502020204030204"/>
            </a:endParaRPr>
          </a:p>
          <a:p>
            <a:r>
              <a:rPr lang="en-US" sz="2200" dirty="0">
                <a:solidFill>
                  <a:schemeClr val="accent3">
                    <a:lumMod val="25000"/>
                  </a:schemeClr>
                </a:solidFill>
                <a:latin typeface="Abadi"/>
              </a:rPr>
              <a:t>GitHub link to code: </a:t>
            </a:r>
            <a:r>
              <a:rPr lang="en-US" sz="2200" dirty="0">
                <a:ea typeface="+mn-lt"/>
                <a:cs typeface="+mn-lt"/>
                <a:hlinkClick r:id="rId3"/>
              </a:rPr>
              <a:t>https://github.com/RavinderRai/Sucessful-SpaceX-Launch-Predictions/blob/main/labs-jupyter-spacex-Data%20wrangling.ipynb</a:t>
            </a:r>
            <a:r>
              <a:rPr lang="en-US" sz="2200" dirty="0">
                <a:ea typeface="+mn-lt"/>
                <a:cs typeface="+mn-lt"/>
              </a:rPr>
              <a:t>.</a:t>
            </a:r>
            <a:endParaRPr lang="en-US" sz="2200">
              <a:solidFill>
                <a:schemeClr val="accent3">
                  <a:lumMod val="25000"/>
                </a:schemeClr>
              </a:solidFill>
              <a:latin typeface="Abadi"/>
              <a:cs typeface="Calibri" panose="020F0502020204030204"/>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46" name="Diagram 246">
            <a:extLst>
              <a:ext uri="{FF2B5EF4-FFF2-40B4-BE49-F238E27FC236}">
                <a16:creationId xmlns:a16="http://schemas.microsoft.com/office/drawing/2014/main" id="{39A2E695-3FDC-9F0E-26C5-E2FA439F6E07}"/>
              </a:ext>
            </a:extLst>
          </p:cNvPr>
          <p:cNvGraphicFramePr/>
          <p:nvPr>
            <p:extLst>
              <p:ext uri="{D42A27DB-BD31-4B8C-83A1-F6EECF244321}">
                <p14:modId xmlns:p14="http://schemas.microsoft.com/office/powerpoint/2010/main" val="1035462065"/>
              </p:ext>
            </p:extLst>
          </p:nvPr>
        </p:nvGraphicFramePr>
        <p:xfrm>
          <a:off x="5982267" y="1554708"/>
          <a:ext cx="5470478" cy="4487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23"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Data was for the most part explored via scatter plots. The data points are also colored to indicate if the outcome was successful or not. </a:t>
            </a:r>
          </a:p>
          <a:p>
            <a:pPr>
              <a:spcBef>
                <a:spcPts val="1400"/>
              </a:spcBef>
            </a:pPr>
            <a:r>
              <a:rPr lang="en-US" sz="2000"/>
              <a:t>We looked at various plots, comparing the features: FlightNumber, Orbit, Payload Mass, and Launch Site. </a:t>
            </a:r>
          </a:p>
          <a:p>
            <a:pPr>
              <a:spcBef>
                <a:spcPts val="1400"/>
              </a:spcBef>
            </a:pPr>
            <a:r>
              <a:rPr lang="en-US" sz="2000"/>
              <a:t>The plots vary from the x axis and y axis being any two of these features, to help see if there was any correlation or information in these various combinations.</a:t>
            </a:r>
          </a:p>
          <a:p>
            <a:pPr>
              <a:spcBef>
                <a:spcPts val="1400"/>
              </a:spcBef>
            </a:pPr>
            <a:r>
              <a:rPr lang="en-US" sz="2000"/>
              <a:t>For example, there is a Launch Site vs Payload Mass plot that shows that rockets with Payload Mass about 14000 with launch site CCAFS SLC 40 have mostly successful outcomes.</a:t>
            </a:r>
          </a:p>
          <a:p>
            <a:pPr>
              <a:spcBef>
                <a:spcPts val="1400"/>
              </a:spcBef>
            </a:pPr>
            <a:r>
              <a:rPr lang="en-US" sz="2000"/>
              <a:t>See this GitHub link for details: </a:t>
            </a:r>
            <a:r>
              <a:rPr lang="en-US" sz="2000">
                <a:hlinkClick r:id="rId2"/>
              </a:rPr>
              <a:t>https://github.com/RavinderRai/Sucessful-SpaceX-Launch-Predictions/blob/main/jupyter-labs-eda-dataviz.ipynb</a:t>
            </a:r>
            <a:r>
              <a:rPr lang="en-US" sz="2000"/>
              <a:t>.</a:t>
            </a:r>
          </a:p>
          <a:p>
            <a:pPr>
              <a:spcBef>
                <a:spcPts val="1400"/>
              </a:spcBef>
            </a:pPr>
            <a:endParaRPr lang="en-US" sz="2000"/>
          </a:p>
          <a:p>
            <a:endParaRPr lang="en-US" sz="20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625FAA97-92C4-4E8C-59C9-A22187027E4D}"/>
              </a:ext>
            </a:extLst>
          </p:cNvPr>
          <p:cNvGraphicFramePr>
            <a:graphicFrameLocks noGrp="1"/>
          </p:cNvGraphicFramePr>
          <p:nvPr>
            <p:ph idx="4294967295"/>
            <p:extLst>
              <p:ext uri="{D42A27DB-BD31-4B8C-83A1-F6EECF244321}">
                <p14:modId xmlns:p14="http://schemas.microsoft.com/office/powerpoint/2010/main" val="60141848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E6DC9D26-9799-9C0A-0A6A-313D4B3E5C5E}"/>
              </a:ext>
            </a:extLst>
          </p:cNvPr>
          <p:cNvGraphicFramePr>
            <a:graphicFrameLocks noGrp="1"/>
          </p:cNvGraphicFramePr>
          <p:nvPr>
            <p:ph idx="4294967295"/>
            <p:extLst>
              <p:ext uri="{D42A27DB-BD31-4B8C-83A1-F6EECF244321}">
                <p14:modId xmlns:p14="http://schemas.microsoft.com/office/powerpoint/2010/main" val="26856619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00E70E1A-1D2D-0196-13AB-796DE0BBAE76}"/>
              </a:ext>
            </a:extLst>
          </p:cNvPr>
          <p:cNvGraphicFramePr>
            <a:graphicFrameLocks noGrp="1"/>
          </p:cNvGraphicFramePr>
          <p:nvPr>
            <p:ph idx="4294967295"/>
            <p:extLst>
              <p:ext uri="{D42A27DB-BD31-4B8C-83A1-F6EECF244321}">
                <p14:modId xmlns:p14="http://schemas.microsoft.com/office/powerpoint/2010/main" val="273215553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2159" y="1529923"/>
            <a:ext cx="6356395" cy="20425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Tested various classification models and used accuracy metric to evaluate them</a:t>
            </a:r>
          </a:p>
          <a:p>
            <a:pPr>
              <a:lnSpc>
                <a:spcPct val="100000"/>
              </a:lnSpc>
              <a:spcBef>
                <a:spcPts val="1400"/>
              </a:spcBef>
            </a:pPr>
            <a:r>
              <a:rPr lang="en-US" sz="2200" dirty="0">
                <a:ea typeface="+mn-lt"/>
                <a:cs typeface="+mn-lt"/>
                <a:hlinkClick r:id="rId3"/>
              </a:rPr>
              <a:t>GitHub link for more details.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9DBDB15B-9194-73A1-BC59-870C89290DDA}"/>
              </a:ext>
            </a:extLst>
          </p:cNvPr>
          <p:cNvGraphicFramePr/>
          <p:nvPr>
            <p:extLst>
              <p:ext uri="{D42A27DB-BD31-4B8C-83A1-F6EECF244321}">
                <p14:modId xmlns:p14="http://schemas.microsoft.com/office/powerpoint/2010/main" val="4247519612"/>
              </p:ext>
            </p:extLst>
          </p:nvPr>
        </p:nvGraphicFramePr>
        <p:xfrm>
          <a:off x="6027762" y="1952767"/>
          <a:ext cx="5857164"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7" name="Diagram 67">
            <a:extLst>
              <a:ext uri="{FF2B5EF4-FFF2-40B4-BE49-F238E27FC236}">
                <a16:creationId xmlns:a16="http://schemas.microsoft.com/office/drawing/2014/main" id="{972A1382-6D6F-44F8-BC82-BFCF9F8FC426}"/>
              </a:ext>
            </a:extLst>
          </p:cNvPr>
          <p:cNvGraphicFramePr/>
          <p:nvPr>
            <p:extLst>
              <p:ext uri="{D42A27DB-BD31-4B8C-83A1-F6EECF244321}">
                <p14:modId xmlns:p14="http://schemas.microsoft.com/office/powerpoint/2010/main" val="3642694875"/>
              </p:ext>
            </p:extLst>
          </p:nvPr>
        </p:nvGraphicFramePr>
        <p:xfrm>
          <a:off x="500417" y="3067335"/>
          <a:ext cx="5299880" cy="3657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F62F370-5579-45A9-8241-FC8932A28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60A661-C04D-4FBC-A4AE-FACE9A6B3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F2D2B37-1DF3-4444-9A31-165EBBE3E2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69891"/>
            <a:ext cx="5409178" cy="6482325"/>
            <a:chOff x="-19221" y="69891"/>
            <a:chExt cx="5409178" cy="6482325"/>
          </a:xfrm>
        </p:grpSpPr>
        <p:sp>
          <p:nvSpPr>
            <p:cNvPr id="18" name="Freeform: Shape 17">
              <a:extLst>
                <a:ext uri="{FF2B5EF4-FFF2-40B4-BE49-F238E27FC236}">
                  <a16:creationId xmlns:a16="http://schemas.microsoft.com/office/drawing/2014/main" id="{F0610193-0F4A-47D3-8F7C-6E8D15B6A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31851"/>
              <a:ext cx="5380971" cy="6158554"/>
            </a:xfrm>
            <a:custGeom>
              <a:avLst/>
              <a:gdLst>
                <a:gd name="connsiteX0" fmla="*/ 2369925 w 5380971"/>
                <a:gd name="connsiteY0" fmla="*/ 1452 h 6158554"/>
                <a:gd name="connsiteX1" fmla="*/ 2674292 w 5380971"/>
                <a:gd name="connsiteY1" fmla="*/ 5969 h 6158554"/>
                <a:gd name="connsiteX2" fmla="*/ 3277239 w 5380971"/>
                <a:gd name="connsiteY2" fmla="*/ 99590 h 6158554"/>
                <a:gd name="connsiteX3" fmla="*/ 3850935 w 5380971"/>
                <a:gd name="connsiteY3" fmla="*/ 316872 h 6158554"/>
                <a:gd name="connsiteX4" fmla="*/ 4359245 w 5380971"/>
                <a:gd name="connsiteY4" fmla="*/ 662333 h 6158554"/>
                <a:gd name="connsiteX5" fmla="*/ 4765689 w 5380971"/>
                <a:gd name="connsiteY5" fmla="*/ 1120048 h 6158554"/>
                <a:gd name="connsiteX6" fmla="*/ 4809507 w 5380971"/>
                <a:gd name="connsiteY6" fmla="*/ 1182613 h 6158554"/>
                <a:gd name="connsiteX7" fmla="*/ 4851517 w 5380971"/>
                <a:gd name="connsiteY7" fmla="*/ 1246306 h 6158554"/>
                <a:gd name="connsiteX8" fmla="*/ 4892286 w 5380971"/>
                <a:gd name="connsiteY8" fmla="*/ 1310678 h 6158554"/>
                <a:gd name="connsiteX9" fmla="*/ 4931587 w 5380971"/>
                <a:gd name="connsiteY9" fmla="*/ 1375953 h 6158554"/>
                <a:gd name="connsiteX10" fmla="*/ 5075124 w 5380971"/>
                <a:gd name="connsiteY10" fmla="*/ 1644507 h 6158554"/>
                <a:gd name="connsiteX11" fmla="*/ 5271626 w 5380971"/>
                <a:gd name="connsiteY11" fmla="*/ 2218203 h 6158554"/>
                <a:gd name="connsiteX12" fmla="*/ 5317703 w 5380971"/>
                <a:gd name="connsiteY12" fmla="*/ 2516684 h 6158554"/>
                <a:gd name="connsiteX13" fmla="*/ 5347630 w 5380971"/>
                <a:gd name="connsiteY13" fmla="*/ 2815391 h 6158554"/>
                <a:gd name="connsiteX14" fmla="*/ 5371458 w 5380971"/>
                <a:gd name="connsiteY14" fmla="*/ 3114097 h 6158554"/>
                <a:gd name="connsiteX15" fmla="*/ 5376315 w 5380971"/>
                <a:gd name="connsiteY15" fmla="*/ 3188971 h 6158554"/>
                <a:gd name="connsiteX16" fmla="*/ 5378461 w 5380971"/>
                <a:gd name="connsiteY16" fmla="*/ 3227481 h 6158554"/>
                <a:gd name="connsiteX17" fmla="*/ 5380041 w 5380971"/>
                <a:gd name="connsiteY17" fmla="*/ 3266669 h 6158554"/>
                <a:gd name="connsiteX18" fmla="*/ 5377896 w 5380971"/>
                <a:gd name="connsiteY18" fmla="*/ 3424548 h 6158554"/>
                <a:gd name="connsiteX19" fmla="*/ 5217080 w 5380971"/>
                <a:gd name="connsiteY19" fmla="*/ 4044661 h 6158554"/>
                <a:gd name="connsiteX20" fmla="*/ 4859649 w 5380971"/>
                <a:gd name="connsiteY20" fmla="*/ 4571265 h 6158554"/>
                <a:gd name="connsiteX21" fmla="*/ 4641802 w 5380971"/>
                <a:gd name="connsiteY21" fmla="*/ 4790806 h 6158554"/>
                <a:gd name="connsiteX22" fmla="*/ 4414695 w 5380971"/>
                <a:gd name="connsiteY22" fmla="*/ 4990358 h 6158554"/>
                <a:gd name="connsiteX23" fmla="*/ 3953365 w 5380971"/>
                <a:gd name="connsiteY23" fmla="*/ 5349935 h 6158554"/>
                <a:gd name="connsiteX24" fmla="*/ 3837271 w 5380971"/>
                <a:gd name="connsiteY24" fmla="*/ 5437683 h 6158554"/>
                <a:gd name="connsiteX25" fmla="*/ 3718014 w 5380971"/>
                <a:gd name="connsiteY25" fmla="*/ 5525996 h 6158554"/>
                <a:gd name="connsiteX26" fmla="*/ 3595821 w 5380971"/>
                <a:gd name="connsiteY26" fmla="*/ 5613180 h 6158554"/>
                <a:gd name="connsiteX27" fmla="*/ 3469788 w 5380971"/>
                <a:gd name="connsiteY27" fmla="*/ 5697880 h 6158554"/>
                <a:gd name="connsiteX28" fmla="*/ 3205188 w 5380971"/>
                <a:gd name="connsiteY28" fmla="*/ 5856889 h 6158554"/>
                <a:gd name="connsiteX29" fmla="*/ 2920598 w 5380971"/>
                <a:gd name="connsiteY29" fmla="*/ 5992069 h 6158554"/>
                <a:gd name="connsiteX30" fmla="*/ 2301276 w 5380971"/>
                <a:gd name="connsiteY30" fmla="*/ 6147577 h 6158554"/>
                <a:gd name="connsiteX31" fmla="*/ 2141815 w 5380971"/>
                <a:gd name="connsiteY31" fmla="*/ 6157628 h 6158554"/>
                <a:gd name="connsiteX32" fmla="*/ 2101950 w 5380971"/>
                <a:gd name="connsiteY32" fmla="*/ 6158531 h 6158554"/>
                <a:gd name="connsiteX33" fmla="*/ 2062198 w 5380971"/>
                <a:gd name="connsiteY33" fmla="*/ 6158306 h 6158554"/>
                <a:gd name="connsiteX34" fmla="*/ 2022558 w 5380971"/>
                <a:gd name="connsiteY34" fmla="*/ 6157853 h 6158554"/>
                <a:gd name="connsiteX35" fmla="*/ 1984048 w 5380971"/>
                <a:gd name="connsiteY35" fmla="*/ 6156385 h 6158554"/>
                <a:gd name="connsiteX36" fmla="*/ 1676420 w 5380971"/>
                <a:gd name="connsiteY36" fmla="*/ 6131879 h 6158554"/>
                <a:gd name="connsiteX37" fmla="*/ 1370712 w 5380971"/>
                <a:gd name="connsiteY37" fmla="*/ 6077898 h 6158554"/>
                <a:gd name="connsiteX38" fmla="*/ 1070425 w 5380971"/>
                <a:gd name="connsiteY38" fmla="*/ 5993311 h 6158554"/>
                <a:gd name="connsiteX39" fmla="*/ 495598 w 5380971"/>
                <a:gd name="connsiteY39" fmla="*/ 5738987 h 6158554"/>
                <a:gd name="connsiteX40" fmla="*/ 11118 w 5380971"/>
                <a:gd name="connsiteY40" fmla="*/ 5343046 h 6158554"/>
                <a:gd name="connsiteX41" fmla="*/ 0 w 5380971"/>
                <a:gd name="connsiteY41" fmla="*/ 5330343 h 6158554"/>
                <a:gd name="connsiteX42" fmla="*/ 0 w 5380971"/>
                <a:gd name="connsiteY42" fmla="*/ 4710800 h 6158554"/>
                <a:gd name="connsiteX43" fmla="*/ 122158 w 5380971"/>
                <a:gd name="connsiteY43" fmla="*/ 4852227 h 6158554"/>
                <a:gd name="connsiteX44" fmla="*/ 313438 w 5380971"/>
                <a:gd name="connsiteY44" fmla="*/ 5049308 h 6158554"/>
                <a:gd name="connsiteX45" fmla="*/ 512086 w 5380971"/>
                <a:gd name="connsiteY45" fmla="*/ 5232936 h 6158554"/>
                <a:gd name="connsiteX46" fmla="*/ 720108 w 5380971"/>
                <a:gd name="connsiteY46" fmla="*/ 5402222 h 6158554"/>
                <a:gd name="connsiteX47" fmla="*/ 1184825 w 5380971"/>
                <a:gd name="connsiteY47" fmla="*/ 5669985 h 6158554"/>
                <a:gd name="connsiteX48" fmla="*/ 1444796 w 5380971"/>
                <a:gd name="connsiteY48" fmla="*/ 5745650 h 6158554"/>
                <a:gd name="connsiteX49" fmla="*/ 1511426 w 5380971"/>
                <a:gd name="connsiteY49" fmla="*/ 5758976 h 6158554"/>
                <a:gd name="connsiteX50" fmla="*/ 1578621 w 5380971"/>
                <a:gd name="connsiteY50" fmla="*/ 5770157 h 6158554"/>
                <a:gd name="connsiteX51" fmla="*/ 1714253 w 5380971"/>
                <a:gd name="connsiteY51" fmla="*/ 5786193 h 6158554"/>
                <a:gd name="connsiteX52" fmla="*/ 1782464 w 5380971"/>
                <a:gd name="connsiteY52" fmla="*/ 5791387 h 6158554"/>
                <a:gd name="connsiteX53" fmla="*/ 1850901 w 5380971"/>
                <a:gd name="connsiteY53" fmla="*/ 5795001 h 6158554"/>
                <a:gd name="connsiteX54" fmla="*/ 1919564 w 5380971"/>
                <a:gd name="connsiteY54" fmla="*/ 5796583 h 6158554"/>
                <a:gd name="connsiteX55" fmla="*/ 1988340 w 5380971"/>
                <a:gd name="connsiteY55" fmla="*/ 5796244 h 6158554"/>
                <a:gd name="connsiteX56" fmla="*/ 2022784 w 5380971"/>
                <a:gd name="connsiteY56" fmla="*/ 5795905 h 6158554"/>
                <a:gd name="connsiteX57" fmla="*/ 2055986 w 5380971"/>
                <a:gd name="connsiteY57" fmla="*/ 5794437 h 6158554"/>
                <a:gd name="connsiteX58" fmla="*/ 2089076 w 5380971"/>
                <a:gd name="connsiteY58" fmla="*/ 5792743 h 6158554"/>
                <a:gd name="connsiteX59" fmla="*/ 2122052 w 5380971"/>
                <a:gd name="connsiteY59" fmla="*/ 5790032 h 6158554"/>
                <a:gd name="connsiteX60" fmla="*/ 2252828 w 5380971"/>
                <a:gd name="connsiteY60" fmla="*/ 5773883 h 6158554"/>
                <a:gd name="connsiteX61" fmla="*/ 2750973 w 5380971"/>
                <a:gd name="connsiteY61" fmla="*/ 5610357 h 6158554"/>
                <a:gd name="connsiteX62" fmla="*/ 3211173 w 5380971"/>
                <a:gd name="connsiteY62" fmla="*/ 5323621 h 6158554"/>
                <a:gd name="connsiteX63" fmla="*/ 3322750 w 5380971"/>
                <a:gd name="connsiteY63" fmla="*/ 5239374 h 6158554"/>
                <a:gd name="connsiteX64" fmla="*/ 3434328 w 5380971"/>
                <a:gd name="connsiteY64" fmla="*/ 5152303 h 6158554"/>
                <a:gd name="connsiteX65" fmla="*/ 3660306 w 5380971"/>
                <a:gd name="connsiteY65" fmla="*/ 4971611 h 6158554"/>
                <a:gd name="connsiteX66" fmla="*/ 4124797 w 5380971"/>
                <a:gd name="connsiteY66" fmla="*/ 4621859 h 6158554"/>
                <a:gd name="connsiteX67" fmla="*/ 4557554 w 5380971"/>
                <a:gd name="connsiteY67" fmla="*/ 4274027 h 6158554"/>
                <a:gd name="connsiteX68" fmla="*/ 4903579 w 5380971"/>
                <a:gd name="connsiteY68" fmla="*/ 3875375 h 6158554"/>
                <a:gd name="connsiteX69" fmla="*/ 5021481 w 5380971"/>
                <a:gd name="connsiteY69" fmla="*/ 3643638 h 6158554"/>
                <a:gd name="connsiteX70" fmla="*/ 5093306 w 5380971"/>
                <a:gd name="connsiteY70" fmla="*/ 3390443 h 6158554"/>
                <a:gd name="connsiteX71" fmla="*/ 5113182 w 5380971"/>
                <a:gd name="connsiteY71" fmla="*/ 3257634 h 6158554"/>
                <a:gd name="connsiteX72" fmla="*/ 5116457 w 5380971"/>
                <a:gd name="connsiteY72" fmla="*/ 3223980 h 6158554"/>
                <a:gd name="connsiteX73" fmla="*/ 5118941 w 5380971"/>
                <a:gd name="connsiteY73" fmla="*/ 3189649 h 6158554"/>
                <a:gd name="connsiteX74" fmla="*/ 5122555 w 5380971"/>
                <a:gd name="connsiteY74" fmla="*/ 3118727 h 6158554"/>
                <a:gd name="connsiteX75" fmla="*/ 5116344 w 5380971"/>
                <a:gd name="connsiteY75" fmla="*/ 2835154 h 6158554"/>
                <a:gd name="connsiteX76" fmla="*/ 5076479 w 5380971"/>
                <a:gd name="connsiteY76" fmla="*/ 2555081 h 6158554"/>
                <a:gd name="connsiteX77" fmla="*/ 5008832 w 5380971"/>
                <a:gd name="connsiteY77" fmla="*/ 2281785 h 6158554"/>
                <a:gd name="connsiteX78" fmla="*/ 4834126 w 5380971"/>
                <a:gd name="connsiteY78" fmla="*/ 1751566 h 6158554"/>
                <a:gd name="connsiteX79" fmla="*/ 4715095 w 5380971"/>
                <a:gd name="connsiteY79" fmla="*/ 1499840 h 6158554"/>
                <a:gd name="connsiteX80" fmla="*/ 4680425 w 5380971"/>
                <a:gd name="connsiteY80" fmla="*/ 1439534 h 6158554"/>
                <a:gd name="connsiteX81" fmla="*/ 4643947 w 5380971"/>
                <a:gd name="connsiteY81" fmla="*/ 1380357 h 6158554"/>
                <a:gd name="connsiteX82" fmla="*/ 4605325 w 5380971"/>
                <a:gd name="connsiteY82" fmla="*/ 1322536 h 6158554"/>
                <a:gd name="connsiteX83" fmla="*/ 4565008 w 5380971"/>
                <a:gd name="connsiteY83" fmla="*/ 1265957 h 6158554"/>
                <a:gd name="connsiteX84" fmla="*/ 4183296 w 5380971"/>
                <a:gd name="connsiteY84" fmla="*/ 867644 h 6158554"/>
                <a:gd name="connsiteX85" fmla="*/ 3723774 w 5380971"/>
                <a:gd name="connsiteY85" fmla="*/ 567469 h 6158554"/>
                <a:gd name="connsiteX86" fmla="*/ 3206656 w 5380971"/>
                <a:gd name="connsiteY86" fmla="*/ 378985 h 6158554"/>
                <a:gd name="connsiteX87" fmla="*/ 2657917 w 5380971"/>
                <a:gd name="connsiteY87" fmla="*/ 300836 h 6158554"/>
                <a:gd name="connsiteX88" fmla="*/ 2101837 w 5380971"/>
                <a:gd name="connsiteY88" fmla="*/ 320712 h 6158554"/>
                <a:gd name="connsiteX89" fmla="*/ 1556034 w 5380971"/>
                <a:gd name="connsiteY89" fmla="*/ 435451 h 6158554"/>
                <a:gd name="connsiteX90" fmla="*/ 1033947 w 5380971"/>
                <a:gd name="connsiteY90" fmla="*/ 635116 h 6158554"/>
                <a:gd name="connsiteX91" fmla="*/ 101012 w 5380971"/>
                <a:gd name="connsiteY91" fmla="*/ 1248565 h 6158554"/>
                <a:gd name="connsiteX92" fmla="*/ 0 w 5380971"/>
                <a:gd name="connsiteY92" fmla="*/ 1348112 h 6158554"/>
                <a:gd name="connsiteX93" fmla="*/ 0 w 5380971"/>
                <a:gd name="connsiteY93" fmla="*/ 968874 h 6158554"/>
                <a:gd name="connsiteX94" fmla="*/ 138873 w 5380971"/>
                <a:gd name="connsiteY94" fmla="*/ 845566 h 6158554"/>
                <a:gd name="connsiteX95" fmla="*/ 380746 w 5380971"/>
                <a:gd name="connsiteY95" fmla="*/ 663462 h 6158554"/>
                <a:gd name="connsiteX96" fmla="*/ 904188 w 5380971"/>
                <a:gd name="connsiteY96" fmla="*/ 359222 h 6158554"/>
                <a:gd name="connsiteX97" fmla="*/ 2066151 w 5380971"/>
                <a:gd name="connsiteY97" fmla="*/ 23699 h 6158554"/>
                <a:gd name="connsiteX98" fmla="*/ 2369925 w 5380971"/>
                <a:gd name="connsiteY98" fmla="*/ 1452 h 615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80971" h="6158554">
                  <a:moveTo>
                    <a:pt x="2369925" y="1452"/>
                  </a:moveTo>
                  <a:cubicBezTo>
                    <a:pt x="2471494" y="-1484"/>
                    <a:pt x="2573161" y="40"/>
                    <a:pt x="2674292" y="5969"/>
                  </a:cubicBezTo>
                  <a:cubicBezTo>
                    <a:pt x="2876893" y="18279"/>
                    <a:pt x="3079381" y="48431"/>
                    <a:pt x="3277239" y="99590"/>
                  </a:cubicBezTo>
                  <a:cubicBezTo>
                    <a:pt x="3475096" y="150635"/>
                    <a:pt x="3668324" y="222912"/>
                    <a:pt x="3850935" y="316872"/>
                  </a:cubicBezTo>
                  <a:cubicBezTo>
                    <a:pt x="4033322" y="410832"/>
                    <a:pt x="4205995" y="525684"/>
                    <a:pt x="4359245" y="662333"/>
                  </a:cubicBezTo>
                  <a:cubicBezTo>
                    <a:pt x="4512607" y="798868"/>
                    <a:pt x="4647448" y="954376"/>
                    <a:pt x="4765689" y="1120048"/>
                  </a:cubicBezTo>
                  <a:lnTo>
                    <a:pt x="4809507" y="1182613"/>
                  </a:lnTo>
                  <a:lnTo>
                    <a:pt x="4851517" y="1246306"/>
                  </a:lnTo>
                  <a:cubicBezTo>
                    <a:pt x="4865069" y="1267764"/>
                    <a:pt x="4878960" y="1289108"/>
                    <a:pt x="4892286" y="1310678"/>
                  </a:cubicBezTo>
                  <a:lnTo>
                    <a:pt x="4931587" y="1375953"/>
                  </a:lnTo>
                  <a:cubicBezTo>
                    <a:pt x="4982971" y="1463589"/>
                    <a:pt x="5031419" y="1552918"/>
                    <a:pt x="5075124" y="1644507"/>
                  </a:cubicBezTo>
                  <a:cubicBezTo>
                    <a:pt x="5162759" y="1827683"/>
                    <a:pt x="5230293" y="2020459"/>
                    <a:pt x="5271626" y="2218203"/>
                  </a:cubicBezTo>
                  <a:cubicBezTo>
                    <a:pt x="5292180" y="2317132"/>
                    <a:pt x="5306522" y="2416852"/>
                    <a:pt x="5317703" y="2516684"/>
                  </a:cubicBezTo>
                  <a:cubicBezTo>
                    <a:pt x="5329109" y="2616404"/>
                    <a:pt x="5338256" y="2716010"/>
                    <a:pt x="5347630" y="2815391"/>
                  </a:cubicBezTo>
                  <a:cubicBezTo>
                    <a:pt x="5356552" y="2914884"/>
                    <a:pt x="5364457" y="3014378"/>
                    <a:pt x="5371458" y="3114097"/>
                  </a:cubicBezTo>
                  <a:lnTo>
                    <a:pt x="5376315" y="3188971"/>
                  </a:lnTo>
                  <a:cubicBezTo>
                    <a:pt x="5377218" y="3201281"/>
                    <a:pt x="5377783" y="3214494"/>
                    <a:pt x="5378461" y="3227481"/>
                  </a:cubicBezTo>
                  <a:cubicBezTo>
                    <a:pt x="5379138" y="3240468"/>
                    <a:pt x="5379816" y="3253569"/>
                    <a:pt x="5380041" y="3266669"/>
                  </a:cubicBezTo>
                  <a:cubicBezTo>
                    <a:pt x="5381736" y="3318957"/>
                    <a:pt x="5381171" y="3371696"/>
                    <a:pt x="5377896" y="3424548"/>
                  </a:cubicBezTo>
                  <a:cubicBezTo>
                    <a:pt x="5365699" y="3636071"/>
                    <a:pt x="5308894" y="3849175"/>
                    <a:pt x="5217080" y="4044661"/>
                  </a:cubicBezTo>
                  <a:cubicBezTo>
                    <a:pt x="5125492" y="4240712"/>
                    <a:pt x="4999233" y="4416660"/>
                    <a:pt x="4859649" y="4571265"/>
                  </a:cubicBezTo>
                  <a:cubicBezTo>
                    <a:pt x="4789856" y="4648850"/>
                    <a:pt x="4716563" y="4721578"/>
                    <a:pt x="4641802" y="4790806"/>
                  </a:cubicBezTo>
                  <a:cubicBezTo>
                    <a:pt x="4567040" y="4860033"/>
                    <a:pt x="4491263" y="4926664"/>
                    <a:pt x="4414695" y="4990358"/>
                  </a:cubicBezTo>
                  <a:cubicBezTo>
                    <a:pt x="4261897" y="5118310"/>
                    <a:pt x="4105711" y="5234969"/>
                    <a:pt x="3953365" y="5349935"/>
                  </a:cubicBezTo>
                  <a:lnTo>
                    <a:pt x="3837271" y="5437683"/>
                  </a:lnTo>
                  <a:cubicBezTo>
                    <a:pt x="3797970" y="5467159"/>
                    <a:pt x="3758331" y="5496860"/>
                    <a:pt x="3718014" y="5525996"/>
                  </a:cubicBezTo>
                  <a:cubicBezTo>
                    <a:pt x="3677810" y="5555246"/>
                    <a:pt x="3637154" y="5584382"/>
                    <a:pt x="3595821" y="5613180"/>
                  </a:cubicBezTo>
                  <a:cubicBezTo>
                    <a:pt x="3554375" y="5641752"/>
                    <a:pt x="3512590" y="5670098"/>
                    <a:pt x="3469788" y="5697880"/>
                  </a:cubicBezTo>
                  <a:cubicBezTo>
                    <a:pt x="3384637" y="5753555"/>
                    <a:pt x="3296776" y="5807537"/>
                    <a:pt x="3205188" y="5856889"/>
                  </a:cubicBezTo>
                  <a:cubicBezTo>
                    <a:pt x="3113712" y="5906466"/>
                    <a:pt x="3019075" y="5952542"/>
                    <a:pt x="2920598" y="5992069"/>
                  </a:cubicBezTo>
                  <a:cubicBezTo>
                    <a:pt x="2724547" y="6072251"/>
                    <a:pt x="2513928" y="6126346"/>
                    <a:pt x="2301276" y="6147577"/>
                  </a:cubicBezTo>
                  <a:cubicBezTo>
                    <a:pt x="2248085" y="6152659"/>
                    <a:pt x="2194893" y="6156498"/>
                    <a:pt x="2141815" y="6157628"/>
                  </a:cubicBezTo>
                  <a:lnTo>
                    <a:pt x="2101950" y="6158531"/>
                  </a:lnTo>
                  <a:cubicBezTo>
                    <a:pt x="2088737" y="6158644"/>
                    <a:pt x="2075411" y="6158306"/>
                    <a:pt x="2062198" y="6158306"/>
                  </a:cubicBezTo>
                  <a:lnTo>
                    <a:pt x="2022558" y="6157853"/>
                  </a:lnTo>
                  <a:lnTo>
                    <a:pt x="1984048" y="6156385"/>
                  </a:lnTo>
                  <a:cubicBezTo>
                    <a:pt x="1881506" y="6153111"/>
                    <a:pt x="1778737" y="6144979"/>
                    <a:pt x="1676420" y="6131879"/>
                  </a:cubicBezTo>
                  <a:cubicBezTo>
                    <a:pt x="1573991" y="6119457"/>
                    <a:pt x="1471787" y="6101613"/>
                    <a:pt x="1370712" y="6077898"/>
                  </a:cubicBezTo>
                  <a:cubicBezTo>
                    <a:pt x="1269751" y="6053955"/>
                    <a:pt x="1169579" y="6025610"/>
                    <a:pt x="1070425" y="5993311"/>
                  </a:cubicBezTo>
                  <a:cubicBezTo>
                    <a:pt x="872454" y="5928149"/>
                    <a:pt x="676742" y="5847064"/>
                    <a:pt x="495598" y="5738987"/>
                  </a:cubicBezTo>
                  <a:cubicBezTo>
                    <a:pt x="314342" y="5631136"/>
                    <a:pt x="152509" y="5494375"/>
                    <a:pt x="11118" y="5343046"/>
                  </a:cubicBezTo>
                  <a:lnTo>
                    <a:pt x="0" y="5330343"/>
                  </a:lnTo>
                  <a:lnTo>
                    <a:pt x="0" y="4710800"/>
                  </a:lnTo>
                  <a:lnTo>
                    <a:pt x="122158" y="4852227"/>
                  </a:lnTo>
                  <a:cubicBezTo>
                    <a:pt x="184751" y="4920058"/>
                    <a:pt x="248841" y="4985558"/>
                    <a:pt x="313438" y="5049308"/>
                  </a:cubicBezTo>
                  <a:cubicBezTo>
                    <a:pt x="378374" y="5112776"/>
                    <a:pt x="444440" y="5174099"/>
                    <a:pt x="512086" y="5232936"/>
                  </a:cubicBezTo>
                  <a:cubicBezTo>
                    <a:pt x="579733" y="5291775"/>
                    <a:pt x="648622" y="5348692"/>
                    <a:pt x="720108" y="5402222"/>
                  </a:cubicBezTo>
                  <a:cubicBezTo>
                    <a:pt x="862516" y="5509508"/>
                    <a:pt x="1016104" y="5605388"/>
                    <a:pt x="1184825" y="5669985"/>
                  </a:cubicBezTo>
                  <a:cubicBezTo>
                    <a:pt x="1268960" y="5702284"/>
                    <a:pt x="1356144" y="5727016"/>
                    <a:pt x="1444796" y="5745650"/>
                  </a:cubicBezTo>
                  <a:cubicBezTo>
                    <a:pt x="1467043" y="5750054"/>
                    <a:pt x="1489065" y="5755137"/>
                    <a:pt x="1511426" y="5758976"/>
                  </a:cubicBezTo>
                  <a:lnTo>
                    <a:pt x="1578621" y="5770157"/>
                  </a:lnTo>
                  <a:cubicBezTo>
                    <a:pt x="1623681" y="5776142"/>
                    <a:pt x="1668741" y="5782466"/>
                    <a:pt x="1714253" y="5786193"/>
                  </a:cubicBezTo>
                  <a:cubicBezTo>
                    <a:pt x="1736952" y="5788339"/>
                    <a:pt x="1759652" y="5790371"/>
                    <a:pt x="1782464" y="5791387"/>
                  </a:cubicBezTo>
                  <a:cubicBezTo>
                    <a:pt x="1805276" y="5792517"/>
                    <a:pt x="1827976" y="5794324"/>
                    <a:pt x="1850901" y="5795001"/>
                  </a:cubicBezTo>
                  <a:lnTo>
                    <a:pt x="1919564" y="5796583"/>
                  </a:lnTo>
                  <a:cubicBezTo>
                    <a:pt x="1942376" y="5797147"/>
                    <a:pt x="1965415" y="5796356"/>
                    <a:pt x="1988340" y="5796244"/>
                  </a:cubicBezTo>
                  <a:lnTo>
                    <a:pt x="2022784" y="5795905"/>
                  </a:lnTo>
                  <a:cubicBezTo>
                    <a:pt x="2033965" y="5795567"/>
                    <a:pt x="2044919" y="5794888"/>
                    <a:pt x="2055986" y="5794437"/>
                  </a:cubicBezTo>
                  <a:cubicBezTo>
                    <a:pt x="2067054" y="5793872"/>
                    <a:pt x="2078121" y="5793533"/>
                    <a:pt x="2089076" y="5792743"/>
                  </a:cubicBezTo>
                  <a:lnTo>
                    <a:pt x="2122052" y="5790032"/>
                  </a:lnTo>
                  <a:cubicBezTo>
                    <a:pt x="2165983" y="5786531"/>
                    <a:pt x="2209575" y="5780659"/>
                    <a:pt x="2252828" y="5773883"/>
                  </a:cubicBezTo>
                  <a:cubicBezTo>
                    <a:pt x="2425953" y="5745198"/>
                    <a:pt x="2592416" y="5689071"/>
                    <a:pt x="2750973" y="5610357"/>
                  </a:cubicBezTo>
                  <a:cubicBezTo>
                    <a:pt x="2910095" y="5532546"/>
                    <a:pt x="3061537" y="5432940"/>
                    <a:pt x="3211173" y="5323621"/>
                  </a:cubicBezTo>
                  <a:cubicBezTo>
                    <a:pt x="3248554" y="5296404"/>
                    <a:pt x="3285709" y="5268059"/>
                    <a:pt x="3322750" y="5239374"/>
                  </a:cubicBezTo>
                  <a:cubicBezTo>
                    <a:pt x="3360018" y="5210802"/>
                    <a:pt x="3397173" y="5181778"/>
                    <a:pt x="3434328" y="5152303"/>
                  </a:cubicBezTo>
                  <a:lnTo>
                    <a:pt x="3660306" y="4971611"/>
                  </a:lnTo>
                  <a:cubicBezTo>
                    <a:pt x="3815362" y="4848627"/>
                    <a:pt x="3971886" y="4734114"/>
                    <a:pt x="4124797" y="4621859"/>
                  </a:cubicBezTo>
                  <a:cubicBezTo>
                    <a:pt x="4277594" y="4509604"/>
                    <a:pt x="4424633" y="4396220"/>
                    <a:pt x="4557554" y="4274027"/>
                  </a:cubicBezTo>
                  <a:cubicBezTo>
                    <a:pt x="4690476" y="4152060"/>
                    <a:pt x="4810523" y="4022074"/>
                    <a:pt x="4903579" y="3875375"/>
                  </a:cubicBezTo>
                  <a:cubicBezTo>
                    <a:pt x="4950107" y="3802082"/>
                    <a:pt x="4989860" y="3724836"/>
                    <a:pt x="5021481" y="3643638"/>
                  </a:cubicBezTo>
                  <a:cubicBezTo>
                    <a:pt x="5053328" y="3562552"/>
                    <a:pt x="5076253" y="3477627"/>
                    <a:pt x="5093306" y="3390443"/>
                  </a:cubicBezTo>
                  <a:cubicBezTo>
                    <a:pt x="5101776" y="3346851"/>
                    <a:pt x="5108552" y="3302468"/>
                    <a:pt x="5113182" y="3257634"/>
                  </a:cubicBezTo>
                  <a:cubicBezTo>
                    <a:pt x="5114537" y="3246454"/>
                    <a:pt x="5115441" y="3235161"/>
                    <a:pt x="5116457" y="3223980"/>
                  </a:cubicBezTo>
                  <a:cubicBezTo>
                    <a:pt x="5117360" y="3212687"/>
                    <a:pt x="5118490" y="3201620"/>
                    <a:pt x="5118941" y="3189649"/>
                  </a:cubicBezTo>
                  <a:lnTo>
                    <a:pt x="5122555" y="3118727"/>
                  </a:lnTo>
                  <a:cubicBezTo>
                    <a:pt x="5125830" y="3024090"/>
                    <a:pt x="5123798" y="2929340"/>
                    <a:pt x="5116344" y="2835154"/>
                  </a:cubicBezTo>
                  <a:cubicBezTo>
                    <a:pt x="5109116" y="2740855"/>
                    <a:pt x="5095226" y="2647347"/>
                    <a:pt x="5076479" y="2555081"/>
                  </a:cubicBezTo>
                  <a:cubicBezTo>
                    <a:pt x="5057506" y="2462815"/>
                    <a:pt x="5033791" y="2371792"/>
                    <a:pt x="5008832" y="2281785"/>
                  </a:cubicBezTo>
                  <a:cubicBezTo>
                    <a:pt x="4959029" y="2101657"/>
                    <a:pt x="4904031" y="1923901"/>
                    <a:pt x="4834126" y="1751566"/>
                  </a:cubicBezTo>
                  <a:cubicBezTo>
                    <a:pt x="4799117" y="1665512"/>
                    <a:pt x="4760042" y="1581038"/>
                    <a:pt x="4715095" y="1499840"/>
                  </a:cubicBezTo>
                  <a:cubicBezTo>
                    <a:pt x="4704141" y="1479399"/>
                    <a:pt x="4692057" y="1459523"/>
                    <a:pt x="4680425" y="1439534"/>
                  </a:cubicBezTo>
                  <a:cubicBezTo>
                    <a:pt x="4668454" y="1419658"/>
                    <a:pt x="4656031" y="1400121"/>
                    <a:pt x="4643947" y="1380357"/>
                  </a:cubicBezTo>
                  <a:lnTo>
                    <a:pt x="4605325" y="1322536"/>
                  </a:lnTo>
                  <a:lnTo>
                    <a:pt x="4565008" y="1265957"/>
                  </a:lnTo>
                  <a:cubicBezTo>
                    <a:pt x="4454673" y="1117225"/>
                    <a:pt x="4325139" y="984190"/>
                    <a:pt x="4183296" y="867644"/>
                  </a:cubicBezTo>
                  <a:cubicBezTo>
                    <a:pt x="4041792" y="750759"/>
                    <a:pt x="3888090" y="649119"/>
                    <a:pt x="3723774" y="567469"/>
                  </a:cubicBezTo>
                  <a:cubicBezTo>
                    <a:pt x="3559570" y="485593"/>
                    <a:pt x="3385767" y="422803"/>
                    <a:pt x="3206656" y="378985"/>
                  </a:cubicBezTo>
                  <a:cubicBezTo>
                    <a:pt x="3027545" y="335054"/>
                    <a:pt x="2843465" y="309757"/>
                    <a:pt x="2657917" y="300836"/>
                  </a:cubicBezTo>
                  <a:cubicBezTo>
                    <a:pt x="2472030" y="291462"/>
                    <a:pt x="2286369" y="297674"/>
                    <a:pt x="2101837" y="320712"/>
                  </a:cubicBezTo>
                  <a:cubicBezTo>
                    <a:pt x="1917418" y="343863"/>
                    <a:pt x="1734694" y="382599"/>
                    <a:pt x="1556034" y="435451"/>
                  </a:cubicBezTo>
                  <a:cubicBezTo>
                    <a:pt x="1377262" y="488078"/>
                    <a:pt x="1202894" y="556176"/>
                    <a:pt x="1033947" y="635116"/>
                  </a:cubicBezTo>
                  <a:cubicBezTo>
                    <a:pt x="695037" y="791301"/>
                    <a:pt x="378600" y="998420"/>
                    <a:pt x="101012" y="1248565"/>
                  </a:cubicBezTo>
                  <a:lnTo>
                    <a:pt x="0" y="1348112"/>
                  </a:lnTo>
                  <a:lnTo>
                    <a:pt x="0" y="968874"/>
                  </a:lnTo>
                  <a:lnTo>
                    <a:pt x="138873" y="845566"/>
                  </a:lnTo>
                  <a:cubicBezTo>
                    <a:pt x="217050" y="781674"/>
                    <a:pt x="297797" y="720945"/>
                    <a:pt x="380746" y="663462"/>
                  </a:cubicBezTo>
                  <a:cubicBezTo>
                    <a:pt x="546869" y="548609"/>
                    <a:pt x="721689" y="446293"/>
                    <a:pt x="904188" y="359222"/>
                  </a:cubicBezTo>
                  <a:cubicBezTo>
                    <a:pt x="1269637" y="186322"/>
                    <a:pt x="1663094" y="72034"/>
                    <a:pt x="2066151" y="23699"/>
                  </a:cubicBezTo>
                  <a:cubicBezTo>
                    <a:pt x="2166887" y="11785"/>
                    <a:pt x="2268356" y="4388"/>
                    <a:pt x="2369925" y="14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6C2FC79-B4AC-4A12-B637-0890FE6F2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73734"/>
              <a:ext cx="5364004" cy="6074639"/>
            </a:xfrm>
            <a:custGeom>
              <a:avLst/>
              <a:gdLst>
                <a:gd name="connsiteX0" fmla="*/ 2548484 w 5364004"/>
                <a:gd name="connsiteY0" fmla="*/ 0 h 6074639"/>
                <a:gd name="connsiteX1" fmla="*/ 5364004 w 5364004"/>
                <a:gd name="connsiteY1" fmla="*/ 3182664 h 6074639"/>
                <a:gd name="connsiteX2" fmla="*/ 3886170 w 5364004"/>
                <a:gd name="connsiteY2" fmla="*/ 5260508 h 6074639"/>
                <a:gd name="connsiteX3" fmla="*/ 2075975 w 5364004"/>
                <a:gd name="connsiteY3" fmla="*/ 6074639 h 6074639"/>
                <a:gd name="connsiteX4" fmla="*/ 21919 w 5364004"/>
                <a:gd name="connsiteY4" fmla="*/ 5139637 h 6074639"/>
                <a:gd name="connsiteX5" fmla="*/ 0 w 5364004"/>
                <a:gd name="connsiteY5" fmla="*/ 5113592 h 6074639"/>
                <a:gd name="connsiteX6" fmla="*/ 0 w 5364004"/>
                <a:gd name="connsiteY6" fmla="*/ 4169527 h 6074639"/>
                <a:gd name="connsiteX7" fmla="*/ 45364 w 5364004"/>
                <a:gd name="connsiteY7" fmla="*/ 4232131 h 6074639"/>
                <a:gd name="connsiteX8" fmla="*/ 149459 w 5364004"/>
                <a:gd name="connsiteY8" fmla="*/ 4381216 h 6074639"/>
                <a:gd name="connsiteX9" fmla="*/ 2075975 w 5364004"/>
                <a:gd name="connsiteY9" fmla="*/ 5509977 h 6074639"/>
                <a:gd name="connsiteX10" fmla="*/ 3538451 w 5364004"/>
                <a:gd name="connsiteY10" fmla="*/ 4815555 h 6074639"/>
                <a:gd name="connsiteX11" fmla="*/ 3716432 w 5364004"/>
                <a:gd name="connsiteY11" fmla="*/ 4677664 h 6074639"/>
                <a:gd name="connsiteX12" fmla="*/ 4525932 w 5364004"/>
                <a:gd name="connsiteY12" fmla="*/ 3956816 h 6074639"/>
                <a:gd name="connsiteX13" fmla="*/ 4799342 w 5364004"/>
                <a:gd name="connsiteY13" fmla="*/ 3182664 h 6074639"/>
                <a:gd name="connsiteX14" fmla="*/ 4185667 w 5364004"/>
                <a:gd name="connsiteY14" fmla="*/ 1295110 h 6074639"/>
                <a:gd name="connsiteX15" fmla="*/ 3495197 w 5364004"/>
                <a:gd name="connsiteY15" fmla="*/ 762181 h 6074639"/>
                <a:gd name="connsiteX16" fmla="*/ 2548484 w 5364004"/>
                <a:gd name="connsiteY16" fmla="*/ 564663 h 6074639"/>
                <a:gd name="connsiteX17" fmla="*/ 1443440 w 5364004"/>
                <a:gd name="connsiteY17" fmla="*/ 777089 h 6074639"/>
                <a:gd name="connsiteX18" fmla="*/ 461830 w 5364004"/>
                <a:gd name="connsiteY18" fmla="*/ 1360949 h 6074639"/>
                <a:gd name="connsiteX19" fmla="*/ 73272 w 5364004"/>
                <a:gd name="connsiteY19" fmla="*/ 1759206 h 6074639"/>
                <a:gd name="connsiteX20" fmla="*/ 0 w 5364004"/>
                <a:gd name="connsiteY20" fmla="*/ 1859770 h 6074639"/>
                <a:gd name="connsiteX21" fmla="*/ 0 w 5364004"/>
                <a:gd name="connsiteY21" fmla="*/ 1020639 h 6074639"/>
                <a:gd name="connsiteX22" fmla="*/ 94433 w 5364004"/>
                <a:gd name="connsiteY22" fmla="*/ 932159 h 6074639"/>
                <a:gd name="connsiteX23" fmla="*/ 2548484 w 5364004"/>
                <a:gd name="connsiteY23" fmla="*/ 0 h 607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4004" h="6074639">
                  <a:moveTo>
                    <a:pt x="2548484" y="0"/>
                  </a:moveTo>
                  <a:cubicBezTo>
                    <a:pt x="4313619" y="0"/>
                    <a:pt x="5364004" y="1424869"/>
                    <a:pt x="5364004" y="3182664"/>
                  </a:cubicBezTo>
                  <a:cubicBezTo>
                    <a:pt x="5364004" y="4199734"/>
                    <a:pt x="4631750" y="4677890"/>
                    <a:pt x="3886170" y="5260508"/>
                  </a:cubicBezTo>
                  <a:cubicBezTo>
                    <a:pt x="3343077" y="5684909"/>
                    <a:pt x="2819861" y="6074639"/>
                    <a:pt x="2075975" y="6074639"/>
                  </a:cubicBezTo>
                  <a:cubicBezTo>
                    <a:pt x="1179686" y="6074639"/>
                    <a:pt x="538816" y="5724911"/>
                    <a:pt x="21919" y="5139637"/>
                  </a:cubicBezTo>
                  <a:lnTo>
                    <a:pt x="0" y="5113592"/>
                  </a:lnTo>
                  <a:lnTo>
                    <a:pt x="0" y="4169527"/>
                  </a:lnTo>
                  <a:lnTo>
                    <a:pt x="45364" y="4232131"/>
                  </a:lnTo>
                  <a:cubicBezTo>
                    <a:pt x="79610" y="4280001"/>
                    <a:pt x="114337" y="4329437"/>
                    <a:pt x="149459" y="4381216"/>
                  </a:cubicBezTo>
                  <a:cubicBezTo>
                    <a:pt x="686227" y="5172421"/>
                    <a:pt x="1262409" y="5509977"/>
                    <a:pt x="2075975" y="5509977"/>
                  </a:cubicBezTo>
                  <a:cubicBezTo>
                    <a:pt x="2609920" y="5509977"/>
                    <a:pt x="3001682" y="5234986"/>
                    <a:pt x="3538451" y="4815555"/>
                  </a:cubicBezTo>
                  <a:cubicBezTo>
                    <a:pt x="3598418" y="4768688"/>
                    <a:pt x="3658385" y="4722385"/>
                    <a:pt x="3716432" y="4677664"/>
                  </a:cubicBezTo>
                  <a:cubicBezTo>
                    <a:pt x="4031062" y="4434972"/>
                    <a:pt x="4328187" y="4205719"/>
                    <a:pt x="4525932" y="3956816"/>
                  </a:cubicBezTo>
                  <a:cubicBezTo>
                    <a:pt x="4714982" y="3718867"/>
                    <a:pt x="4799342" y="3480128"/>
                    <a:pt x="4799342" y="3182664"/>
                  </a:cubicBezTo>
                  <a:cubicBezTo>
                    <a:pt x="4799342" y="2437196"/>
                    <a:pt x="4581382" y="1766829"/>
                    <a:pt x="4185667" y="1295110"/>
                  </a:cubicBezTo>
                  <a:cubicBezTo>
                    <a:pt x="3991988" y="1064389"/>
                    <a:pt x="3759685" y="885052"/>
                    <a:pt x="3495197" y="762181"/>
                  </a:cubicBezTo>
                  <a:cubicBezTo>
                    <a:pt x="3212979" y="631180"/>
                    <a:pt x="2894509" y="564663"/>
                    <a:pt x="2548484" y="564663"/>
                  </a:cubicBezTo>
                  <a:cubicBezTo>
                    <a:pt x="2181567" y="564663"/>
                    <a:pt x="1809680" y="636036"/>
                    <a:pt x="1443440" y="777089"/>
                  </a:cubicBezTo>
                  <a:cubicBezTo>
                    <a:pt x="1086912" y="914189"/>
                    <a:pt x="747550" y="1116112"/>
                    <a:pt x="461830" y="1360949"/>
                  </a:cubicBezTo>
                  <a:cubicBezTo>
                    <a:pt x="316486" y="1485458"/>
                    <a:pt x="186699" y="1618549"/>
                    <a:pt x="73272" y="1759206"/>
                  </a:cubicBezTo>
                  <a:lnTo>
                    <a:pt x="0" y="1859770"/>
                  </a:lnTo>
                  <a:lnTo>
                    <a:pt x="0" y="1020639"/>
                  </a:lnTo>
                  <a:lnTo>
                    <a:pt x="94433" y="932159"/>
                  </a:lnTo>
                  <a:cubicBezTo>
                    <a:pt x="766607" y="356217"/>
                    <a:pt x="1660722" y="0"/>
                    <a:pt x="2548484"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9BFB0BB-FC0A-4853-98D3-409497366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73734"/>
              <a:ext cx="5364004" cy="6074639"/>
            </a:xfrm>
            <a:custGeom>
              <a:avLst/>
              <a:gdLst>
                <a:gd name="connsiteX0" fmla="*/ 2548484 w 5364004"/>
                <a:gd name="connsiteY0" fmla="*/ 0 h 6074639"/>
                <a:gd name="connsiteX1" fmla="*/ 5364004 w 5364004"/>
                <a:gd name="connsiteY1" fmla="*/ 3182664 h 6074639"/>
                <a:gd name="connsiteX2" fmla="*/ 3886170 w 5364004"/>
                <a:gd name="connsiteY2" fmla="*/ 5260508 h 6074639"/>
                <a:gd name="connsiteX3" fmla="*/ 2075975 w 5364004"/>
                <a:gd name="connsiteY3" fmla="*/ 6074639 h 6074639"/>
                <a:gd name="connsiteX4" fmla="*/ 21919 w 5364004"/>
                <a:gd name="connsiteY4" fmla="*/ 5139637 h 6074639"/>
                <a:gd name="connsiteX5" fmla="*/ 0 w 5364004"/>
                <a:gd name="connsiteY5" fmla="*/ 5113592 h 6074639"/>
                <a:gd name="connsiteX6" fmla="*/ 0 w 5364004"/>
                <a:gd name="connsiteY6" fmla="*/ 3976968 h 6074639"/>
                <a:gd name="connsiteX7" fmla="*/ 35397 w 5364004"/>
                <a:gd name="connsiteY7" fmla="*/ 4025931 h 6074639"/>
                <a:gd name="connsiteX8" fmla="*/ 242967 w 5364004"/>
                <a:gd name="connsiteY8" fmla="*/ 4317861 h 6074639"/>
                <a:gd name="connsiteX9" fmla="*/ 1034850 w 5364004"/>
                <a:gd name="connsiteY9" fmla="*/ 5126232 h 6074639"/>
                <a:gd name="connsiteX10" fmla="*/ 2075975 w 5364004"/>
                <a:gd name="connsiteY10" fmla="*/ 5397044 h 6074639"/>
                <a:gd name="connsiteX11" fmla="*/ 2745664 w 5364004"/>
                <a:gd name="connsiteY11" fmla="*/ 5224596 h 6074639"/>
                <a:gd name="connsiteX12" fmla="*/ 3468884 w 5364004"/>
                <a:gd name="connsiteY12" fmla="*/ 4726677 h 6074639"/>
                <a:gd name="connsiteX13" fmla="*/ 3647430 w 5364004"/>
                <a:gd name="connsiteY13" fmla="*/ 4588334 h 6074639"/>
                <a:gd name="connsiteX14" fmla="*/ 4437506 w 5364004"/>
                <a:gd name="connsiteY14" fmla="*/ 3886572 h 6074639"/>
                <a:gd name="connsiteX15" fmla="*/ 4686409 w 5364004"/>
                <a:gd name="connsiteY15" fmla="*/ 3182664 h 6074639"/>
                <a:gd name="connsiteX16" fmla="*/ 4099047 w 5364004"/>
                <a:gd name="connsiteY16" fmla="*/ 1367726 h 6074639"/>
                <a:gd name="connsiteX17" fmla="*/ 3447540 w 5364004"/>
                <a:gd name="connsiteY17" fmla="*/ 864611 h 6074639"/>
                <a:gd name="connsiteX18" fmla="*/ 2548484 w 5364004"/>
                <a:gd name="connsiteY18" fmla="*/ 677595 h 6074639"/>
                <a:gd name="connsiteX19" fmla="*/ 1483982 w 5364004"/>
                <a:gd name="connsiteY19" fmla="*/ 882455 h 6074639"/>
                <a:gd name="connsiteX20" fmla="*/ 535349 w 5364004"/>
                <a:gd name="connsiteY20" fmla="*/ 1446665 h 6074639"/>
                <a:gd name="connsiteX21" fmla="*/ 10097 w 5364004"/>
                <a:gd name="connsiteY21" fmla="*/ 2038206 h 6074639"/>
                <a:gd name="connsiteX22" fmla="*/ 0 w 5364004"/>
                <a:gd name="connsiteY22" fmla="*/ 2055433 h 6074639"/>
                <a:gd name="connsiteX23" fmla="*/ 0 w 5364004"/>
                <a:gd name="connsiteY23" fmla="*/ 1020639 h 6074639"/>
                <a:gd name="connsiteX24" fmla="*/ 94433 w 5364004"/>
                <a:gd name="connsiteY24" fmla="*/ 932159 h 6074639"/>
                <a:gd name="connsiteX25" fmla="*/ 2548484 w 5364004"/>
                <a:gd name="connsiteY25" fmla="*/ 0 h 607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64004" h="6074639">
                  <a:moveTo>
                    <a:pt x="2548484" y="0"/>
                  </a:moveTo>
                  <a:cubicBezTo>
                    <a:pt x="4313619" y="0"/>
                    <a:pt x="5364004" y="1424869"/>
                    <a:pt x="5364004" y="3182664"/>
                  </a:cubicBezTo>
                  <a:cubicBezTo>
                    <a:pt x="5364004" y="4199734"/>
                    <a:pt x="4631750" y="4677890"/>
                    <a:pt x="3886170" y="5260508"/>
                  </a:cubicBezTo>
                  <a:cubicBezTo>
                    <a:pt x="3343077" y="5684909"/>
                    <a:pt x="2819861" y="6074639"/>
                    <a:pt x="2075975" y="6074639"/>
                  </a:cubicBezTo>
                  <a:cubicBezTo>
                    <a:pt x="1179686" y="6074639"/>
                    <a:pt x="538816" y="5724911"/>
                    <a:pt x="21919" y="5139637"/>
                  </a:cubicBezTo>
                  <a:lnTo>
                    <a:pt x="0" y="5113592"/>
                  </a:lnTo>
                  <a:lnTo>
                    <a:pt x="0" y="3976968"/>
                  </a:lnTo>
                  <a:lnTo>
                    <a:pt x="35397" y="4025931"/>
                  </a:lnTo>
                  <a:cubicBezTo>
                    <a:pt x="102366" y="4117745"/>
                    <a:pt x="171594" y="4212721"/>
                    <a:pt x="242967" y="4317861"/>
                  </a:cubicBezTo>
                  <a:cubicBezTo>
                    <a:pt x="495371" y="4689861"/>
                    <a:pt x="754326" y="4954349"/>
                    <a:pt x="1034850" y="5126232"/>
                  </a:cubicBezTo>
                  <a:cubicBezTo>
                    <a:pt x="1332201" y="5308505"/>
                    <a:pt x="1672806" y="5397044"/>
                    <a:pt x="2075975" y="5397044"/>
                  </a:cubicBezTo>
                  <a:cubicBezTo>
                    <a:pt x="2304776" y="5397044"/>
                    <a:pt x="2517541" y="5342272"/>
                    <a:pt x="2745664" y="5224596"/>
                  </a:cubicBezTo>
                  <a:cubicBezTo>
                    <a:pt x="2979886" y="5103758"/>
                    <a:pt x="3211737" y="4927584"/>
                    <a:pt x="3468884" y="4726677"/>
                  </a:cubicBezTo>
                  <a:cubicBezTo>
                    <a:pt x="3529190" y="4679584"/>
                    <a:pt x="3589270" y="4633169"/>
                    <a:pt x="3647430" y="4588334"/>
                  </a:cubicBezTo>
                  <a:cubicBezTo>
                    <a:pt x="3956414" y="4349934"/>
                    <a:pt x="4248231" y="4124747"/>
                    <a:pt x="4437506" y="3886572"/>
                  </a:cubicBezTo>
                  <a:cubicBezTo>
                    <a:pt x="4611987" y="3667031"/>
                    <a:pt x="4686409" y="3456525"/>
                    <a:pt x="4686409" y="3182664"/>
                  </a:cubicBezTo>
                  <a:cubicBezTo>
                    <a:pt x="4686409" y="2463735"/>
                    <a:pt x="4477823" y="1819117"/>
                    <a:pt x="4099047" y="1367726"/>
                  </a:cubicBezTo>
                  <a:cubicBezTo>
                    <a:pt x="3916097" y="1149766"/>
                    <a:pt x="3697008" y="980480"/>
                    <a:pt x="3447540" y="864611"/>
                  </a:cubicBezTo>
                  <a:cubicBezTo>
                    <a:pt x="3180454" y="740498"/>
                    <a:pt x="2877908" y="677595"/>
                    <a:pt x="2548484" y="677595"/>
                  </a:cubicBezTo>
                  <a:cubicBezTo>
                    <a:pt x="2200426" y="677595"/>
                    <a:pt x="1832266" y="748404"/>
                    <a:pt x="1483982" y="882455"/>
                  </a:cubicBezTo>
                  <a:cubicBezTo>
                    <a:pt x="1139425" y="1015037"/>
                    <a:pt x="811356" y="1210185"/>
                    <a:pt x="535349" y="1446665"/>
                  </a:cubicBezTo>
                  <a:cubicBezTo>
                    <a:pt x="328598" y="1623772"/>
                    <a:pt x="150116" y="1825208"/>
                    <a:pt x="10097" y="2038206"/>
                  </a:cubicBezTo>
                  <a:lnTo>
                    <a:pt x="0" y="2055433"/>
                  </a:lnTo>
                  <a:lnTo>
                    <a:pt x="0" y="1020639"/>
                  </a:lnTo>
                  <a:lnTo>
                    <a:pt x="94433" y="932159"/>
                  </a:lnTo>
                  <a:cubicBezTo>
                    <a:pt x="766607" y="356217"/>
                    <a:pt x="1660722" y="0"/>
                    <a:pt x="2548484"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3633C68-69D3-464E-9D2F-99E017CF3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69891"/>
              <a:ext cx="5409177" cy="6482325"/>
            </a:xfrm>
            <a:custGeom>
              <a:avLst/>
              <a:gdLst>
                <a:gd name="connsiteX0" fmla="*/ 2168015 w 5409177"/>
                <a:gd name="connsiteY0" fmla="*/ 0 h 6482325"/>
                <a:gd name="connsiteX1" fmla="*/ 5409177 w 5409177"/>
                <a:gd name="connsiteY1" fmla="*/ 3241163 h 6482325"/>
                <a:gd name="connsiteX2" fmla="*/ 2168015 w 5409177"/>
                <a:gd name="connsiteY2" fmla="*/ 6482325 h 6482325"/>
                <a:gd name="connsiteX3" fmla="*/ 106314 w 5409177"/>
                <a:gd name="connsiteY3" fmla="*/ 5742217 h 6482325"/>
                <a:gd name="connsiteX4" fmla="*/ 0 w 5409177"/>
                <a:gd name="connsiteY4" fmla="*/ 5645593 h 6482325"/>
                <a:gd name="connsiteX5" fmla="*/ 0 w 5409177"/>
                <a:gd name="connsiteY5" fmla="*/ 5278200 h 6482325"/>
                <a:gd name="connsiteX6" fmla="*/ 61824 w 5409177"/>
                <a:gd name="connsiteY6" fmla="*/ 5347778 h 6482325"/>
                <a:gd name="connsiteX7" fmla="*/ 163802 w 5409177"/>
                <a:gd name="connsiteY7" fmla="*/ 5453397 h 6482325"/>
                <a:gd name="connsiteX8" fmla="*/ 617000 w 5409177"/>
                <a:gd name="connsiteY8" fmla="*/ 5817379 h 6482325"/>
                <a:gd name="connsiteX9" fmla="*/ 866580 w 5409177"/>
                <a:gd name="connsiteY9" fmla="*/ 5953688 h 6482325"/>
                <a:gd name="connsiteX10" fmla="*/ 866806 w 5409177"/>
                <a:gd name="connsiteY10" fmla="*/ 5953801 h 6482325"/>
                <a:gd name="connsiteX11" fmla="*/ 867032 w 5409177"/>
                <a:gd name="connsiteY11" fmla="*/ 5953914 h 6482325"/>
                <a:gd name="connsiteX12" fmla="*/ 1130504 w 5409177"/>
                <a:gd name="connsiteY12" fmla="*/ 6056909 h 6482325"/>
                <a:gd name="connsiteX13" fmla="*/ 1405607 w 5409177"/>
                <a:gd name="connsiteY13" fmla="*/ 6128169 h 6482325"/>
                <a:gd name="connsiteX14" fmla="*/ 1545192 w 5409177"/>
                <a:gd name="connsiteY14" fmla="*/ 6151659 h 6482325"/>
                <a:gd name="connsiteX15" fmla="*/ 1685341 w 5409177"/>
                <a:gd name="connsiteY15" fmla="*/ 6167582 h 6482325"/>
                <a:gd name="connsiteX16" fmla="*/ 1975465 w 5409177"/>
                <a:gd name="connsiteY16" fmla="*/ 6180231 h 6482325"/>
                <a:gd name="connsiteX17" fmla="*/ 1990033 w 5409177"/>
                <a:gd name="connsiteY17" fmla="*/ 6180231 h 6482325"/>
                <a:gd name="connsiteX18" fmla="*/ 2009232 w 5409177"/>
                <a:gd name="connsiteY18" fmla="*/ 6180344 h 6482325"/>
                <a:gd name="connsiteX19" fmla="*/ 2046612 w 5409177"/>
                <a:gd name="connsiteY19" fmla="*/ 6179779 h 6482325"/>
                <a:gd name="connsiteX20" fmla="*/ 2046951 w 5409177"/>
                <a:gd name="connsiteY20" fmla="*/ 6179779 h 6482325"/>
                <a:gd name="connsiteX21" fmla="*/ 2047290 w 5409177"/>
                <a:gd name="connsiteY21" fmla="*/ 6179779 h 6482325"/>
                <a:gd name="connsiteX22" fmla="*/ 2082412 w 5409177"/>
                <a:gd name="connsiteY22" fmla="*/ 6178876 h 6482325"/>
                <a:gd name="connsiteX23" fmla="*/ 2117760 w 5409177"/>
                <a:gd name="connsiteY23" fmla="*/ 6177068 h 6482325"/>
                <a:gd name="connsiteX24" fmla="*/ 2256215 w 5409177"/>
                <a:gd name="connsiteY24" fmla="*/ 6164985 h 6482325"/>
                <a:gd name="connsiteX25" fmla="*/ 2791515 w 5409177"/>
                <a:gd name="connsiteY25" fmla="*/ 6020319 h 6482325"/>
                <a:gd name="connsiteX26" fmla="*/ 3045726 w 5409177"/>
                <a:gd name="connsiteY26" fmla="*/ 5894286 h 6482325"/>
                <a:gd name="connsiteX27" fmla="*/ 3292371 w 5409177"/>
                <a:gd name="connsiteY27" fmla="*/ 5740246 h 6482325"/>
                <a:gd name="connsiteX28" fmla="*/ 3533482 w 5409177"/>
                <a:gd name="connsiteY28" fmla="*/ 5565088 h 6482325"/>
                <a:gd name="connsiteX29" fmla="*/ 3652512 w 5409177"/>
                <a:gd name="connsiteY29" fmla="*/ 5472257 h 6482325"/>
                <a:gd name="connsiteX30" fmla="*/ 3773915 w 5409177"/>
                <a:gd name="connsiteY30" fmla="*/ 5375135 h 6482325"/>
                <a:gd name="connsiteX31" fmla="*/ 3978549 w 5409177"/>
                <a:gd name="connsiteY31" fmla="*/ 5214884 h 6482325"/>
                <a:gd name="connsiteX32" fmla="*/ 4260428 w 5409177"/>
                <a:gd name="connsiteY32" fmla="*/ 4992633 h 6482325"/>
                <a:gd name="connsiteX33" fmla="*/ 4698154 w 5409177"/>
                <a:gd name="connsiteY33" fmla="*/ 4594207 h 6482325"/>
                <a:gd name="connsiteX34" fmla="*/ 4879185 w 5409177"/>
                <a:gd name="connsiteY34" fmla="*/ 4374440 h 6482325"/>
                <a:gd name="connsiteX35" fmla="*/ 5022383 w 5409177"/>
                <a:gd name="connsiteY35" fmla="*/ 4135136 h 6482325"/>
                <a:gd name="connsiteX36" fmla="*/ 5172019 w 5409177"/>
                <a:gd name="connsiteY36" fmla="*/ 3599271 h 6482325"/>
                <a:gd name="connsiteX37" fmla="*/ 5180489 w 5409177"/>
                <a:gd name="connsiteY37" fmla="*/ 3456412 h 6482325"/>
                <a:gd name="connsiteX38" fmla="*/ 5180602 w 5409177"/>
                <a:gd name="connsiteY38" fmla="*/ 3450878 h 6482325"/>
                <a:gd name="connsiteX39" fmla="*/ 5180940 w 5409177"/>
                <a:gd name="connsiteY39" fmla="*/ 3382667 h 6482325"/>
                <a:gd name="connsiteX40" fmla="*/ 5180828 w 5409177"/>
                <a:gd name="connsiteY40" fmla="*/ 3361097 h 6482325"/>
                <a:gd name="connsiteX41" fmla="*/ 5180150 w 5409177"/>
                <a:gd name="connsiteY41" fmla="*/ 3307002 h 6482325"/>
                <a:gd name="connsiteX42" fmla="*/ 5165243 w 5409177"/>
                <a:gd name="connsiteY42" fmla="*/ 3005698 h 6482325"/>
                <a:gd name="connsiteX43" fmla="*/ 5074445 w 5409177"/>
                <a:gd name="connsiteY43" fmla="*/ 2409076 h 6482325"/>
                <a:gd name="connsiteX44" fmla="*/ 4891947 w 5409177"/>
                <a:gd name="connsiteY44" fmla="*/ 1834362 h 6482325"/>
                <a:gd name="connsiteX45" fmla="*/ 4831076 w 5409177"/>
                <a:gd name="connsiteY45" fmla="*/ 1696585 h 6482325"/>
                <a:gd name="connsiteX46" fmla="*/ 4763316 w 5409177"/>
                <a:gd name="connsiteY46" fmla="*/ 1561743 h 6482325"/>
                <a:gd name="connsiteX47" fmla="*/ 4608147 w 5409177"/>
                <a:gd name="connsiteY47" fmla="*/ 1303693 h 6482325"/>
                <a:gd name="connsiteX48" fmla="*/ 4221015 w 5409177"/>
                <a:gd name="connsiteY48" fmla="*/ 848123 h 6482325"/>
                <a:gd name="connsiteX49" fmla="*/ 3990632 w 5409177"/>
                <a:gd name="connsiteY49" fmla="*/ 659413 h 6482325"/>
                <a:gd name="connsiteX50" fmla="*/ 3738680 w 5409177"/>
                <a:gd name="connsiteY50" fmla="*/ 502098 h 6482325"/>
                <a:gd name="connsiteX51" fmla="*/ 3189150 w 5409177"/>
                <a:gd name="connsiteY51" fmla="*/ 289220 h 6482325"/>
                <a:gd name="connsiteX52" fmla="*/ 2901398 w 5409177"/>
                <a:gd name="connsiteY52" fmla="*/ 232867 h 6482325"/>
                <a:gd name="connsiteX53" fmla="*/ 2611162 w 5409177"/>
                <a:gd name="connsiteY53" fmla="*/ 207570 h 6482325"/>
                <a:gd name="connsiteX54" fmla="*/ 2484451 w 5409177"/>
                <a:gd name="connsiteY54" fmla="*/ 204860 h 6482325"/>
                <a:gd name="connsiteX55" fmla="*/ 2027414 w 5409177"/>
                <a:gd name="connsiteY55" fmla="*/ 238852 h 6482325"/>
                <a:gd name="connsiteX56" fmla="*/ 1740452 w 5409177"/>
                <a:gd name="connsiteY56" fmla="*/ 294867 h 6482325"/>
                <a:gd name="connsiteX57" fmla="*/ 1458686 w 5409177"/>
                <a:gd name="connsiteY57" fmla="*/ 375049 h 6482325"/>
                <a:gd name="connsiteX58" fmla="*/ 1183695 w 5409177"/>
                <a:gd name="connsiteY58" fmla="*/ 477366 h 6482325"/>
                <a:gd name="connsiteX59" fmla="*/ 916723 w 5409177"/>
                <a:gd name="connsiteY59" fmla="*/ 601140 h 6482325"/>
                <a:gd name="connsiteX60" fmla="*/ 410333 w 5409177"/>
                <a:gd name="connsiteY60" fmla="*/ 905154 h 6482325"/>
                <a:gd name="connsiteX61" fmla="*/ 290625 w 5409177"/>
                <a:gd name="connsiteY61" fmla="*/ 992677 h 6482325"/>
                <a:gd name="connsiteX62" fmla="*/ 290399 w 5409177"/>
                <a:gd name="connsiteY62" fmla="*/ 992902 h 6482325"/>
                <a:gd name="connsiteX63" fmla="*/ 290173 w 5409177"/>
                <a:gd name="connsiteY63" fmla="*/ 993128 h 6482325"/>
                <a:gd name="connsiteX64" fmla="*/ 241047 w 5409177"/>
                <a:gd name="connsiteY64" fmla="*/ 1030735 h 6482325"/>
                <a:gd name="connsiteX65" fmla="*/ 231109 w 5409177"/>
                <a:gd name="connsiteY65" fmla="*/ 1038527 h 6482325"/>
                <a:gd name="connsiteX66" fmla="*/ 173514 w 5409177"/>
                <a:gd name="connsiteY66" fmla="*/ 1084491 h 6482325"/>
                <a:gd name="connsiteX67" fmla="*/ 55330 w 5409177"/>
                <a:gd name="connsiteY67" fmla="*/ 1184549 h 6482325"/>
                <a:gd name="connsiteX68" fmla="*/ 0 w 5409177"/>
                <a:gd name="connsiteY68" fmla="*/ 1235015 h 6482325"/>
                <a:gd name="connsiteX69" fmla="*/ 0 w 5409177"/>
                <a:gd name="connsiteY69" fmla="*/ 836733 h 6482325"/>
                <a:gd name="connsiteX70" fmla="*/ 106314 w 5409177"/>
                <a:gd name="connsiteY70" fmla="*/ 740109 h 6482325"/>
                <a:gd name="connsiteX71" fmla="*/ 2168015 w 5409177"/>
                <a:gd name="connsiteY71" fmla="*/ 0 h 6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09177" h="6482325">
                  <a:moveTo>
                    <a:pt x="2168015" y="0"/>
                  </a:moveTo>
                  <a:cubicBezTo>
                    <a:pt x="3958108" y="0"/>
                    <a:pt x="5409177" y="1451070"/>
                    <a:pt x="5409177" y="3241163"/>
                  </a:cubicBezTo>
                  <a:cubicBezTo>
                    <a:pt x="5409177" y="5031256"/>
                    <a:pt x="3958108" y="6482325"/>
                    <a:pt x="2168015" y="6482325"/>
                  </a:cubicBezTo>
                  <a:cubicBezTo>
                    <a:pt x="1384849" y="6482325"/>
                    <a:pt x="666575" y="6204582"/>
                    <a:pt x="106314" y="5742217"/>
                  </a:cubicBezTo>
                  <a:lnTo>
                    <a:pt x="0" y="5645593"/>
                  </a:lnTo>
                  <a:lnTo>
                    <a:pt x="0" y="5278200"/>
                  </a:lnTo>
                  <a:lnTo>
                    <a:pt x="61824" y="5347778"/>
                  </a:lnTo>
                  <a:cubicBezTo>
                    <a:pt x="95675" y="5384339"/>
                    <a:pt x="129753" y="5419631"/>
                    <a:pt x="163802" y="5453397"/>
                  </a:cubicBezTo>
                  <a:cubicBezTo>
                    <a:pt x="308807" y="5596483"/>
                    <a:pt x="461379" y="5719015"/>
                    <a:pt x="617000" y="5817379"/>
                  </a:cubicBezTo>
                  <a:cubicBezTo>
                    <a:pt x="705087" y="5872603"/>
                    <a:pt x="786624" y="5917211"/>
                    <a:pt x="866580" y="5953688"/>
                  </a:cubicBezTo>
                  <a:lnTo>
                    <a:pt x="866806" y="5953801"/>
                  </a:lnTo>
                  <a:lnTo>
                    <a:pt x="867032" y="5953914"/>
                  </a:lnTo>
                  <a:cubicBezTo>
                    <a:pt x="948344" y="5992198"/>
                    <a:pt x="1036996" y="6026868"/>
                    <a:pt x="1130504" y="6056909"/>
                  </a:cubicBezTo>
                  <a:cubicBezTo>
                    <a:pt x="1216558" y="6084577"/>
                    <a:pt x="1309163" y="6108631"/>
                    <a:pt x="1405607" y="6128169"/>
                  </a:cubicBezTo>
                  <a:cubicBezTo>
                    <a:pt x="1449990" y="6136977"/>
                    <a:pt x="1497083" y="6144883"/>
                    <a:pt x="1545192" y="6151659"/>
                  </a:cubicBezTo>
                  <a:cubicBezTo>
                    <a:pt x="1590365" y="6157983"/>
                    <a:pt x="1637571" y="6163291"/>
                    <a:pt x="1685341" y="6167582"/>
                  </a:cubicBezTo>
                  <a:cubicBezTo>
                    <a:pt x="1776704" y="6175939"/>
                    <a:pt x="1871567" y="6180005"/>
                    <a:pt x="1975465" y="6180231"/>
                  </a:cubicBezTo>
                  <a:lnTo>
                    <a:pt x="1990033" y="6180231"/>
                  </a:lnTo>
                  <a:cubicBezTo>
                    <a:pt x="1996470" y="6180344"/>
                    <a:pt x="2002794" y="6180344"/>
                    <a:pt x="2009232" y="6180344"/>
                  </a:cubicBezTo>
                  <a:cubicBezTo>
                    <a:pt x="2024703" y="6180344"/>
                    <a:pt x="2036222" y="6180231"/>
                    <a:pt x="2046612" y="6179779"/>
                  </a:cubicBezTo>
                  <a:lnTo>
                    <a:pt x="2046951" y="6179779"/>
                  </a:lnTo>
                  <a:lnTo>
                    <a:pt x="2047290" y="6179779"/>
                  </a:lnTo>
                  <a:lnTo>
                    <a:pt x="2082412" y="6178876"/>
                  </a:lnTo>
                  <a:lnTo>
                    <a:pt x="2117760" y="6177068"/>
                  </a:lnTo>
                  <a:cubicBezTo>
                    <a:pt x="2157963" y="6175262"/>
                    <a:pt x="2200765" y="6171535"/>
                    <a:pt x="2256215" y="6164985"/>
                  </a:cubicBezTo>
                  <a:cubicBezTo>
                    <a:pt x="2436342" y="6142963"/>
                    <a:pt x="2616469" y="6094289"/>
                    <a:pt x="2791515" y="6020319"/>
                  </a:cubicBezTo>
                  <a:cubicBezTo>
                    <a:pt x="2871810" y="5986777"/>
                    <a:pt x="2954928" y="5945557"/>
                    <a:pt x="3045726" y="5894286"/>
                  </a:cubicBezTo>
                  <a:cubicBezTo>
                    <a:pt x="3123876" y="5850468"/>
                    <a:pt x="3204509" y="5800100"/>
                    <a:pt x="3292371" y="5740246"/>
                  </a:cubicBezTo>
                  <a:cubicBezTo>
                    <a:pt x="3364647" y="5691007"/>
                    <a:pt x="3441329" y="5635332"/>
                    <a:pt x="3533482" y="5565088"/>
                  </a:cubicBezTo>
                  <a:cubicBezTo>
                    <a:pt x="3573911" y="5534370"/>
                    <a:pt x="3614680" y="5502184"/>
                    <a:pt x="3652512" y="5472257"/>
                  </a:cubicBezTo>
                  <a:lnTo>
                    <a:pt x="3773915" y="5375135"/>
                  </a:lnTo>
                  <a:cubicBezTo>
                    <a:pt x="3842239" y="5320928"/>
                    <a:pt x="3911580" y="5267059"/>
                    <a:pt x="3978549" y="5214884"/>
                  </a:cubicBezTo>
                  <a:cubicBezTo>
                    <a:pt x="4071831" y="5142268"/>
                    <a:pt x="4168388" y="5067168"/>
                    <a:pt x="4260428" y="4992633"/>
                  </a:cubicBezTo>
                  <a:cubicBezTo>
                    <a:pt x="4447557" y="4841190"/>
                    <a:pt x="4582624" y="4718207"/>
                    <a:pt x="4698154" y="4594207"/>
                  </a:cubicBezTo>
                  <a:cubicBezTo>
                    <a:pt x="4768511" y="4518203"/>
                    <a:pt x="4827801" y="4446265"/>
                    <a:pt x="4879185" y="4374440"/>
                  </a:cubicBezTo>
                  <a:cubicBezTo>
                    <a:pt x="4937120" y="4292790"/>
                    <a:pt x="4983874" y="4214641"/>
                    <a:pt x="5022383" y="4135136"/>
                  </a:cubicBezTo>
                  <a:cubicBezTo>
                    <a:pt x="5102904" y="3970932"/>
                    <a:pt x="5153273" y="3790579"/>
                    <a:pt x="5172019" y="3599271"/>
                  </a:cubicBezTo>
                  <a:cubicBezTo>
                    <a:pt x="5176424" y="3553873"/>
                    <a:pt x="5179247" y="3505651"/>
                    <a:pt x="5180489" y="3456412"/>
                  </a:cubicBezTo>
                  <a:lnTo>
                    <a:pt x="5180602" y="3450878"/>
                  </a:lnTo>
                  <a:cubicBezTo>
                    <a:pt x="5180940" y="3428743"/>
                    <a:pt x="5181280" y="3406044"/>
                    <a:pt x="5180940" y="3382667"/>
                  </a:cubicBezTo>
                  <a:cubicBezTo>
                    <a:pt x="5180940" y="3375440"/>
                    <a:pt x="5180828" y="3368325"/>
                    <a:pt x="5180828" y="3361097"/>
                  </a:cubicBezTo>
                  <a:cubicBezTo>
                    <a:pt x="5180828" y="3343366"/>
                    <a:pt x="5180715" y="3325184"/>
                    <a:pt x="5180150" y="3307002"/>
                  </a:cubicBezTo>
                  <a:cubicBezTo>
                    <a:pt x="5178230" y="3204008"/>
                    <a:pt x="5173148" y="3102595"/>
                    <a:pt x="5165243" y="3005698"/>
                  </a:cubicBezTo>
                  <a:cubicBezTo>
                    <a:pt x="5147513" y="2795418"/>
                    <a:pt x="5117021" y="2594737"/>
                    <a:pt x="5074445" y="2409076"/>
                  </a:cubicBezTo>
                  <a:cubicBezTo>
                    <a:pt x="5027804" y="2206136"/>
                    <a:pt x="4966369" y="2012796"/>
                    <a:pt x="4891947" y="1834362"/>
                  </a:cubicBezTo>
                  <a:cubicBezTo>
                    <a:pt x="4872635" y="1787834"/>
                    <a:pt x="4852081" y="1741419"/>
                    <a:pt x="4831076" y="1696585"/>
                  </a:cubicBezTo>
                  <a:cubicBezTo>
                    <a:pt x="4810522" y="1653219"/>
                    <a:pt x="4787709" y="1607933"/>
                    <a:pt x="4763316" y="1561743"/>
                  </a:cubicBezTo>
                  <a:cubicBezTo>
                    <a:pt x="4717466" y="1475124"/>
                    <a:pt x="4665517" y="1388392"/>
                    <a:pt x="4608147" y="1303693"/>
                  </a:cubicBezTo>
                  <a:cubicBezTo>
                    <a:pt x="4496457" y="1136666"/>
                    <a:pt x="4366133" y="983303"/>
                    <a:pt x="4221015" y="848123"/>
                  </a:cubicBezTo>
                  <a:cubicBezTo>
                    <a:pt x="4147721" y="780364"/>
                    <a:pt x="4070137" y="716783"/>
                    <a:pt x="3990632" y="659413"/>
                  </a:cubicBezTo>
                  <a:cubicBezTo>
                    <a:pt x="3906159" y="599220"/>
                    <a:pt x="3821459" y="546367"/>
                    <a:pt x="3738680" y="502098"/>
                  </a:cubicBezTo>
                  <a:cubicBezTo>
                    <a:pt x="3569281" y="410397"/>
                    <a:pt x="3384411" y="338797"/>
                    <a:pt x="3189150" y="289220"/>
                  </a:cubicBezTo>
                  <a:cubicBezTo>
                    <a:pt x="3095868" y="265504"/>
                    <a:pt x="2999085" y="246532"/>
                    <a:pt x="2901398" y="232867"/>
                  </a:cubicBezTo>
                  <a:cubicBezTo>
                    <a:pt x="2806422" y="219654"/>
                    <a:pt x="2708848" y="211184"/>
                    <a:pt x="2611162" y="207570"/>
                  </a:cubicBezTo>
                  <a:cubicBezTo>
                    <a:pt x="2569151" y="205763"/>
                    <a:pt x="2526575" y="204860"/>
                    <a:pt x="2484451" y="204860"/>
                  </a:cubicBezTo>
                  <a:cubicBezTo>
                    <a:pt x="2333912" y="204860"/>
                    <a:pt x="2179985" y="216266"/>
                    <a:pt x="2027414" y="238852"/>
                  </a:cubicBezTo>
                  <a:cubicBezTo>
                    <a:pt x="1928146" y="254098"/>
                    <a:pt x="1831589" y="272958"/>
                    <a:pt x="1740452" y="294867"/>
                  </a:cubicBezTo>
                  <a:cubicBezTo>
                    <a:pt x="1642427" y="318808"/>
                    <a:pt x="1547563" y="345799"/>
                    <a:pt x="1458686" y="375049"/>
                  </a:cubicBezTo>
                  <a:cubicBezTo>
                    <a:pt x="1365742" y="405541"/>
                    <a:pt x="1273251" y="439985"/>
                    <a:pt x="1183695" y="477366"/>
                  </a:cubicBezTo>
                  <a:cubicBezTo>
                    <a:pt x="1093801" y="515085"/>
                    <a:pt x="1004019" y="556757"/>
                    <a:pt x="916723" y="601140"/>
                  </a:cubicBezTo>
                  <a:cubicBezTo>
                    <a:pt x="741226" y="690469"/>
                    <a:pt x="570810" y="792673"/>
                    <a:pt x="410333" y="905154"/>
                  </a:cubicBezTo>
                  <a:cubicBezTo>
                    <a:pt x="377244" y="928531"/>
                    <a:pt x="333765" y="959587"/>
                    <a:pt x="290625" y="992677"/>
                  </a:cubicBezTo>
                  <a:lnTo>
                    <a:pt x="290399" y="992902"/>
                  </a:lnTo>
                  <a:lnTo>
                    <a:pt x="290173" y="993128"/>
                  </a:lnTo>
                  <a:cubicBezTo>
                    <a:pt x="273685" y="1005325"/>
                    <a:pt x="257084" y="1018199"/>
                    <a:pt x="241047" y="1030735"/>
                  </a:cubicBezTo>
                  <a:lnTo>
                    <a:pt x="231109" y="1038527"/>
                  </a:lnTo>
                  <a:cubicBezTo>
                    <a:pt x="210217" y="1054451"/>
                    <a:pt x="190341" y="1070713"/>
                    <a:pt x="173514" y="1084491"/>
                  </a:cubicBezTo>
                  <a:cubicBezTo>
                    <a:pt x="131729" y="1118710"/>
                    <a:pt x="92513" y="1151912"/>
                    <a:pt x="55330" y="1184549"/>
                  </a:cubicBezTo>
                  <a:lnTo>
                    <a:pt x="0" y="1235015"/>
                  </a:lnTo>
                  <a:lnTo>
                    <a:pt x="0" y="836733"/>
                  </a:lnTo>
                  <a:lnTo>
                    <a:pt x="106314" y="740109"/>
                  </a:lnTo>
                  <a:cubicBezTo>
                    <a:pt x="666575" y="277744"/>
                    <a:pt x="1384849" y="0"/>
                    <a:pt x="216801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804672" y="2053641"/>
            <a:ext cx="3669161" cy="27600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2"/>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090574" y="801866"/>
            <a:ext cx="4977578" cy="295759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dirty="0">
                <a:solidFill>
                  <a:schemeClr val="tx2"/>
                </a:solidFill>
                <a:latin typeface="+mn-lt"/>
              </a:rPr>
              <a:t>The exploratory data analysis results show that the important features to consider for predictive analysis later on are indeed the Payload Mass, Orbit type, </a:t>
            </a:r>
            <a:r>
              <a:rPr lang="en-US" sz="1800" dirty="0" err="1">
                <a:solidFill>
                  <a:schemeClr val="tx2"/>
                </a:solidFill>
                <a:latin typeface="+mn-lt"/>
              </a:rPr>
              <a:t>FlightNumber</a:t>
            </a:r>
            <a:r>
              <a:rPr lang="en-US" sz="1800" dirty="0">
                <a:solidFill>
                  <a:schemeClr val="tx2"/>
                </a:solidFill>
                <a:latin typeface="+mn-lt"/>
              </a:rPr>
              <a:t>, and Serial, among a few others.</a:t>
            </a:r>
            <a:endParaRPr lang="en-US" sz="1800" dirty="0">
              <a:solidFill>
                <a:schemeClr val="tx2"/>
              </a:solidFill>
              <a:latin typeface="+mn-lt"/>
              <a:cs typeface="Calibri"/>
            </a:endParaRPr>
          </a:p>
          <a:p>
            <a:pPr>
              <a:spcBef>
                <a:spcPts val="1400"/>
              </a:spcBef>
              <a:buFont typeface="Arial" panose="020B0604020202020204" pitchFamily="34" charset="0"/>
              <a:buChar char="•"/>
            </a:pPr>
            <a:r>
              <a:rPr lang="en-US" sz="1800" dirty="0">
                <a:solidFill>
                  <a:schemeClr val="tx2"/>
                </a:solidFill>
                <a:latin typeface="+mn-lt"/>
              </a:rPr>
              <a:t>Similar results can be seen from the interactive analytics demo (screenshot below).</a:t>
            </a:r>
            <a:endParaRPr lang="en-US" sz="1800" dirty="0">
              <a:solidFill>
                <a:schemeClr val="tx2"/>
              </a:solidFill>
              <a:latin typeface="+mn-lt"/>
              <a:cs typeface="Calibri"/>
            </a:endParaRPr>
          </a:p>
          <a:p>
            <a:pPr>
              <a:spcBef>
                <a:spcPts val="1400"/>
              </a:spcBef>
              <a:buFont typeface="Arial" panose="020B0604020202020204" pitchFamily="34" charset="0"/>
              <a:buChar char="•"/>
            </a:pPr>
            <a:r>
              <a:rPr lang="en-US" sz="1800" dirty="0">
                <a:solidFill>
                  <a:schemeClr val="tx2"/>
                </a:solidFill>
                <a:latin typeface="+mn-lt"/>
              </a:rPr>
              <a:t>The predictive analysis results show that all classification methods have the same accuracy (83%), so any of them are fine.</a:t>
            </a:r>
            <a:endParaRPr lang="en-US" sz="1800" dirty="0">
              <a:solidFill>
                <a:schemeClr val="tx2"/>
              </a:solidFill>
              <a:latin typeface="+mn-lt"/>
              <a:cs typeface="Calibri"/>
            </a:endParaRPr>
          </a:p>
          <a:p>
            <a:pPr lvl="1">
              <a:buFont typeface="Arial" panose="020B0604020202020204" pitchFamily="34" charset="0"/>
              <a:buChar char="•"/>
            </a:pPr>
            <a:endParaRPr lang="en-US" sz="1800">
              <a:solidFill>
                <a:schemeClr val="tx2"/>
              </a:solidFill>
              <a:latin typeface="+mn-lt"/>
            </a:endParaRPr>
          </a:p>
          <a:p>
            <a:pPr marL="457200" lvl="1">
              <a:buFont typeface="Arial" panose="020B0604020202020204" pitchFamily="34" charset="0"/>
              <a:buChar char="•"/>
            </a:pPr>
            <a:endParaRPr lang="en-US" sz="1800">
              <a:solidFill>
                <a:schemeClr val="tx2"/>
              </a:solidFill>
              <a:latin typeface="+mn-lt"/>
            </a:endParaRPr>
          </a:p>
        </p:txBody>
      </p:sp>
      <p:sp>
        <p:nvSpPr>
          <p:cNvPr id="23" name="Rectangle 22">
            <a:extLst>
              <a:ext uri="{FF2B5EF4-FFF2-40B4-BE49-F238E27FC236}">
                <a16:creationId xmlns:a16="http://schemas.microsoft.com/office/drawing/2014/main" id="{AFEDA996-5744-4A88-B0DD-EC49C6D87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5581" y="4079694"/>
            <a:ext cx="4977975" cy="1979514"/>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Chart, pie chart&#10;&#10;Description automatically generated">
            <a:extLst>
              <a:ext uri="{FF2B5EF4-FFF2-40B4-BE49-F238E27FC236}">
                <a16:creationId xmlns:a16="http://schemas.microsoft.com/office/drawing/2014/main" id="{60467BC6-59EE-ACF1-C1C9-9406C6173EFE}"/>
              </a:ext>
            </a:extLst>
          </p:cNvPr>
          <p:cNvPicPr>
            <a:picLocks noChangeAspect="1"/>
          </p:cNvPicPr>
          <p:nvPr/>
        </p:nvPicPr>
        <p:blipFill>
          <a:blip r:embed="rId3">
            <a:alphaModFix/>
          </a:blip>
          <a:stretch>
            <a:fillRect/>
          </a:stretch>
        </p:blipFill>
        <p:spPr>
          <a:xfrm>
            <a:off x="6534101" y="4242846"/>
            <a:ext cx="1658819" cy="1658819"/>
          </a:xfrm>
          <a:prstGeom prst="rect">
            <a:avLst/>
          </a:prstGeom>
          <a:effectLst>
            <a:softEdge rad="0"/>
          </a:effectLst>
        </p:spPr>
      </p:pic>
      <p:pic>
        <p:nvPicPr>
          <p:cNvPr id="5" name="Picture 5" descr="Logo, company name&#10;&#10;Description automatically generated">
            <a:extLst>
              <a:ext uri="{FF2B5EF4-FFF2-40B4-BE49-F238E27FC236}">
                <a16:creationId xmlns:a16="http://schemas.microsoft.com/office/drawing/2014/main" id="{A5B7BF8E-9AA0-2B58-552B-4CBB161B504C}"/>
              </a:ext>
            </a:extLst>
          </p:cNvPr>
          <p:cNvPicPr>
            <a:picLocks noChangeAspect="1"/>
          </p:cNvPicPr>
          <p:nvPr/>
        </p:nvPicPr>
        <p:blipFill>
          <a:blip r:embed="rId4">
            <a:alphaModFix/>
          </a:blip>
          <a:stretch>
            <a:fillRect/>
          </a:stretch>
        </p:blipFill>
        <p:spPr>
          <a:xfrm>
            <a:off x="8656431" y="4827119"/>
            <a:ext cx="2246067" cy="490213"/>
          </a:xfrm>
          <a:prstGeom prst="rect">
            <a:avLst/>
          </a:prstGeom>
          <a:effectLst>
            <a:softEdge rad="0"/>
          </a:effectLst>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5" descr="Chart, scatter chart&#10;&#10;Description automatically generated">
            <a:extLst>
              <a:ext uri="{FF2B5EF4-FFF2-40B4-BE49-F238E27FC236}">
                <a16:creationId xmlns:a16="http://schemas.microsoft.com/office/drawing/2014/main" id="{AC06CC7B-281A-B91B-CEDF-569DAE63DF34}"/>
              </a:ext>
            </a:extLst>
          </p:cNvPr>
          <p:cNvPicPr>
            <a:picLocks noChangeAspect="1"/>
          </p:cNvPicPr>
          <p:nvPr/>
        </p:nvPicPr>
        <p:blipFill>
          <a:blip r:embed="rId3"/>
          <a:stretch>
            <a:fillRect/>
          </a:stretch>
        </p:blipFill>
        <p:spPr>
          <a:xfrm>
            <a:off x="243385" y="3428989"/>
            <a:ext cx="11546005" cy="311626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aphicFrame>
        <p:nvGraphicFramePr>
          <p:cNvPr id="9" name="Content Placeholder 2">
            <a:extLst>
              <a:ext uri="{FF2B5EF4-FFF2-40B4-BE49-F238E27FC236}">
                <a16:creationId xmlns:a16="http://schemas.microsoft.com/office/drawing/2014/main" id="{C5A82E1E-FAC5-2BCB-A8A3-B73C1F2E6973}"/>
              </a:ext>
            </a:extLst>
          </p:cNvPr>
          <p:cNvGraphicFramePr/>
          <p:nvPr>
            <p:extLst>
              <p:ext uri="{D42A27DB-BD31-4B8C-83A1-F6EECF244321}">
                <p14:modId xmlns:p14="http://schemas.microsoft.com/office/powerpoint/2010/main" val="1997417975"/>
              </p:ext>
            </p:extLst>
          </p:nvPr>
        </p:nvGraphicFramePr>
        <p:xfrm>
          <a:off x="239450" y="1409131"/>
          <a:ext cx="11552237" cy="1764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2" name="Picture 32" descr="Chart, scatter chart&#10;&#10;Description automatically generated">
            <a:extLst>
              <a:ext uri="{FF2B5EF4-FFF2-40B4-BE49-F238E27FC236}">
                <a16:creationId xmlns:a16="http://schemas.microsoft.com/office/drawing/2014/main" id="{96C35E9A-6879-44CE-8132-8CAA16983CAE}"/>
              </a:ext>
            </a:extLst>
          </p:cNvPr>
          <p:cNvPicPr>
            <a:picLocks noChangeAspect="1"/>
          </p:cNvPicPr>
          <p:nvPr/>
        </p:nvPicPr>
        <p:blipFill>
          <a:blip r:embed="rId3"/>
          <a:stretch>
            <a:fillRect/>
          </a:stretch>
        </p:blipFill>
        <p:spPr>
          <a:xfrm>
            <a:off x="38669" y="3948015"/>
            <a:ext cx="12103288" cy="27264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endParaRPr>
          </a:p>
        </p:txBody>
      </p:sp>
      <p:graphicFrame>
        <p:nvGraphicFramePr>
          <p:cNvPr id="229" name="Content Placeholder 2">
            <a:extLst>
              <a:ext uri="{FF2B5EF4-FFF2-40B4-BE49-F238E27FC236}">
                <a16:creationId xmlns:a16="http://schemas.microsoft.com/office/drawing/2014/main" id="{7809871B-E924-BF2B-40E2-BA9512927F74}"/>
              </a:ext>
            </a:extLst>
          </p:cNvPr>
          <p:cNvGraphicFramePr/>
          <p:nvPr>
            <p:extLst>
              <p:ext uri="{D42A27DB-BD31-4B8C-83A1-F6EECF244321}">
                <p14:modId xmlns:p14="http://schemas.microsoft.com/office/powerpoint/2010/main" val="676682949"/>
              </p:ext>
            </p:extLst>
          </p:nvPr>
        </p:nvGraphicFramePr>
        <p:xfrm>
          <a:off x="239450" y="1409131"/>
          <a:ext cx="11552237" cy="1764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640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Shape 29">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34872" y="982272"/>
            <a:ext cx="3388419" cy="4560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0"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21862" y="1719618"/>
            <a:ext cx="5948831" cy="433462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a:solidFill>
                  <a:srgbClr val="FEFFFF"/>
                </a:solidFill>
                <a:latin typeface="+mn-lt"/>
              </a:rPr>
              <a:t>Executive Summary</a:t>
            </a:r>
          </a:p>
          <a:p>
            <a:pPr>
              <a:spcBef>
                <a:spcPts val="1400"/>
              </a:spcBef>
              <a:buFont typeface="Arial" panose="020B0604020202020204" pitchFamily="34" charset="0"/>
              <a:buChar char="•"/>
            </a:pPr>
            <a:r>
              <a:rPr lang="en-US" sz="2400">
                <a:solidFill>
                  <a:srgbClr val="FEFFFF"/>
                </a:solidFill>
                <a:latin typeface="+mn-lt"/>
              </a:rPr>
              <a:t>Introduction</a:t>
            </a:r>
          </a:p>
          <a:p>
            <a:pPr>
              <a:spcBef>
                <a:spcPts val="1400"/>
              </a:spcBef>
              <a:buFont typeface="Arial" panose="020B0604020202020204" pitchFamily="34" charset="0"/>
              <a:buChar char="•"/>
            </a:pPr>
            <a:r>
              <a:rPr lang="en-US" sz="2400">
                <a:solidFill>
                  <a:srgbClr val="FEFFFF"/>
                </a:solidFill>
                <a:latin typeface="+mn-lt"/>
              </a:rPr>
              <a:t>Methodology</a:t>
            </a:r>
          </a:p>
          <a:p>
            <a:pPr>
              <a:spcBef>
                <a:spcPts val="1400"/>
              </a:spcBef>
              <a:buFont typeface="Arial" panose="020B0604020202020204" pitchFamily="34" charset="0"/>
              <a:buChar char="•"/>
            </a:pPr>
            <a:r>
              <a:rPr lang="en-US" sz="2400">
                <a:solidFill>
                  <a:srgbClr val="FEFFFF"/>
                </a:solidFill>
                <a:latin typeface="+mn-lt"/>
              </a:rPr>
              <a:t>Results</a:t>
            </a:r>
          </a:p>
          <a:p>
            <a:pPr>
              <a:spcBef>
                <a:spcPts val="1400"/>
              </a:spcBef>
              <a:buFont typeface="Arial" panose="020B0604020202020204" pitchFamily="34" charset="0"/>
              <a:buChar char="•"/>
            </a:pPr>
            <a:r>
              <a:rPr lang="en-US" sz="2400">
                <a:solidFill>
                  <a:srgbClr val="FEFFFF"/>
                </a:solidFill>
                <a:latin typeface="+mn-lt"/>
              </a:rPr>
              <a:t>Conclusion</a:t>
            </a:r>
          </a:p>
          <a:p>
            <a:pPr>
              <a:spcBef>
                <a:spcPts val="1400"/>
              </a:spcBef>
              <a:buFont typeface="Arial" panose="020B0604020202020204" pitchFamily="34" charset="0"/>
              <a:buChar char="•"/>
            </a:pPr>
            <a:r>
              <a:rPr lang="en-US" sz="2400">
                <a:solidFill>
                  <a:srgbClr val="FEFFFF"/>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07624" y="6175188"/>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rgbClr val="FFFFFF"/>
                </a:solidFill>
                <a:latin typeface="+mn-lt"/>
              </a:rPr>
              <a:pPr>
                <a:spcAft>
                  <a:spcPts val="600"/>
                </a:spcAft>
              </a:pPr>
              <a:t>2</a:t>
            </a:fld>
            <a:endParaRPr lang="en-US" sz="1000">
              <a:solidFill>
                <a:srgbClr val="FFFFFF"/>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fontScale="85000" lnSpcReduction="20000"/>
          </a:bodyPr>
          <a:lstStyle/>
          <a:p>
            <a:pPr>
              <a:spcBef>
                <a:spcPts val="1400"/>
              </a:spcBef>
            </a:pPr>
            <a:r>
              <a:rPr lang="en-US" sz="2400" dirty="0">
                <a:solidFill>
                  <a:srgbClr val="FEFFFF"/>
                </a:solidFill>
              </a:rPr>
              <a:t>This bar chart displays the success rates of the different orbit types</a:t>
            </a:r>
            <a:endParaRPr lang="en-US" sz="2400" dirty="0">
              <a:solidFill>
                <a:srgbClr val="FEFFFF"/>
              </a:solidFill>
              <a:cs typeface="Calibri"/>
            </a:endParaRPr>
          </a:p>
          <a:p>
            <a:pPr>
              <a:spcBef>
                <a:spcPts val="1400"/>
              </a:spcBef>
            </a:pPr>
            <a:r>
              <a:rPr lang="en-US" sz="2400" dirty="0">
                <a:solidFill>
                  <a:srgbClr val="FEFFFF"/>
                </a:solidFill>
                <a:cs typeface="Calibri"/>
              </a:rPr>
              <a:t>As you can see, there are 4 orbits that have perfect success rates.</a:t>
            </a:r>
          </a:p>
          <a:p>
            <a:pPr>
              <a:spcBef>
                <a:spcPts val="1400"/>
              </a:spcBef>
            </a:pPr>
            <a:r>
              <a:rPr lang="en-US" sz="2400" dirty="0">
                <a:solidFill>
                  <a:srgbClr val="FEFFFF"/>
                </a:solidFill>
                <a:cs typeface="Calibri"/>
              </a:rPr>
              <a:t>Aside from VLEO, the others are not quite so great, hovering around 60%, and even SO with 0%.</a:t>
            </a:r>
          </a:p>
        </p:txBody>
      </p:sp>
      <p:pic>
        <p:nvPicPr>
          <p:cNvPr id="2" name="Picture 5" descr="Chart, bar chart&#10;&#10;Description automatically generated">
            <a:extLst>
              <a:ext uri="{FF2B5EF4-FFF2-40B4-BE49-F238E27FC236}">
                <a16:creationId xmlns:a16="http://schemas.microsoft.com/office/drawing/2014/main" id="{E9DBCBDA-712B-0700-4EE6-88ACF05CA970}"/>
              </a:ext>
            </a:extLst>
          </p:cNvPr>
          <p:cNvPicPr>
            <a:picLocks noChangeAspect="1"/>
          </p:cNvPicPr>
          <p:nvPr/>
        </p:nvPicPr>
        <p:blipFill>
          <a:blip r:embed="rId2"/>
          <a:stretch>
            <a:fillRect/>
          </a:stretch>
        </p:blipFill>
        <p:spPr>
          <a:xfrm>
            <a:off x="5016012" y="643467"/>
            <a:ext cx="6503587" cy="525164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4" name="Picture 44" descr="Chart, scatter chart&#10;&#10;Description automatically generated">
            <a:extLst>
              <a:ext uri="{FF2B5EF4-FFF2-40B4-BE49-F238E27FC236}">
                <a16:creationId xmlns:a16="http://schemas.microsoft.com/office/drawing/2014/main" id="{44D365DE-4F76-B3D0-9BDC-E5E0D49591C4}"/>
              </a:ext>
            </a:extLst>
          </p:cNvPr>
          <p:cNvPicPr>
            <a:picLocks noChangeAspect="1"/>
          </p:cNvPicPr>
          <p:nvPr/>
        </p:nvPicPr>
        <p:blipFill>
          <a:blip r:embed="rId3"/>
          <a:stretch>
            <a:fillRect/>
          </a:stretch>
        </p:blipFill>
        <p:spPr>
          <a:xfrm>
            <a:off x="4550" y="3848947"/>
            <a:ext cx="12182900" cy="25606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graphicFrame>
        <p:nvGraphicFramePr>
          <p:cNvPr id="229" name="Content Placeholder 2">
            <a:extLst>
              <a:ext uri="{FF2B5EF4-FFF2-40B4-BE49-F238E27FC236}">
                <a16:creationId xmlns:a16="http://schemas.microsoft.com/office/drawing/2014/main" id="{7809871B-E924-BF2B-40E2-BA9512927F74}"/>
              </a:ext>
            </a:extLst>
          </p:cNvPr>
          <p:cNvGraphicFramePr/>
          <p:nvPr>
            <p:extLst>
              <p:ext uri="{D42A27DB-BD31-4B8C-83A1-F6EECF244321}">
                <p14:modId xmlns:p14="http://schemas.microsoft.com/office/powerpoint/2010/main" val="3441318035"/>
              </p:ext>
            </p:extLst>
          </p:nvPr>
        </p:nvGraphicFramePr>
        <p:xfrm>
          <a:off x="250823" y="1602474"/>
          <a:ext cx="11552237" cy="17075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261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graphicFrame>
        <p:nvGraphicFramePr>
          <p:cNvPr id="229" name="Content Placeholder 2">
            <a:extLst>
              <a:ext uri="{FF2B5EF4-FFF2-40B4-BE49-F238E27FC236}">
                <a16:creationId xmlns:a16="http://schemas.microsoft.com/office/drawing/2014/main" id="{7809871B-E924-BF2B-40E2-BA9512927F74}"/>
              </a:ext>
            </a:extLst>
          </p:cNvPr>
          <p:cNvGraphicFramePr/>
          <p:nvPr/>
        </p:nvGraphicFramePr>
        <p:xfrm>
          <a:off x="250823" y="1602474"/>
          <a:ext cx="11552237" cy="1707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Picture 5" descr="Chart, scatter chart&#10;&#10;Description automatically generated">
            <a:extLst>
              <a:ext uri="{FF2B5EF4-FFF2-40B4-BE49-F238E27FC236}">
                <a16:creationId xmlns:a16="http://schemas.microsoft.com/office/drawing/2014/main" id="{5F8B7A52-6726-E4F2-755D-76143C2805E5}"/>
              </a:ext>
            </a:extLst>
          </p:cNvPr>
          <p:cNvPicPr>
            <a:picLocks noChangeAspect="1"/>
          </p:cNvPicPr>
          <p:nvPr/>
        </p:nvPicPr>
        <p:blipFill>
          <a:blip r:embed="rId8"/>
          <a:stretch>
            <a:fillRect/>
          </a:stretch>
        </p:blipFill>
        <p:spPr>
          <a:xfrm>
            <a:off x="4549" y="3690985"/>
            <a:ext cx="12182901" cy="2637762"/>
          </a:xfrm>
          <a:prstGeom prst="rect">
            <a:avLst/>
          </a:prstGeom>
        </p:spPr>
      </p:pic>
    </p:spTree>
    <p:extLst>
      <p:ext uri="{BB962C8B-B14F-4D97-AF65-F5344CB8AC3E}">
        <p14:creationId xmlns:p14="http://schemas.microsoft.com/office/powerpoint/2010/main" val="1883775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fontScale="85000" lnSpcReduction="10000"/>
          </a:bodyPr>
          <a:lstStyle/>
          <a:p>
            <a:pPr>
              <a:spcBef>
                <a:spcPts val="1400"/>
              </a:spcBef>
            </a:pPr>
            <a:r>
              <a:rPr lang="en-US" sz="2400" dirty="0">
                <a:solidFill>
                  <a:srgbClr val="FEFFFF"/>
                </a:solidFill>
              </a:rPr>
              <a:t>This plot shows the yearly average success rate.</a:t>
            </a:r>
            <a:endParaRPr lang="en-US" dirty="0"/>
          </a:p>
          <a:p>
            <a:pPr>
              <a:spcBef>
                <a:spcPts val="1400"/>
              </a:spcBef>
            </a:pPr>
            <a:r>
              <a:rPr lang="en-US" sz="2400" dirty="0">
                <a:solidFill>
                  <a:srgbClr val="FEFFFF"/>
                </a:solidFill>
                <a:cs typeface="Calibri"/>
              </a:rPr>
              <a:t>You can see a significant improvement, especially as we move towards 2017.</a:t>
            </a:r>
          </a:p>
          <a:p>
            <a:pPr>
              <a:spcBef>
                <a:spcPts val="1400"/>
              </a:spcBef>
            </a:pPr>
            <a:r>
              <a:rPr lang="en-US" sz="2400" dirty="0">
                <a:solidFill>
                  <a:srgbClr val="FEFFFF"/>
                </a:solidFill>
                <a:cs typeface="Calibri"/>
              </a:rPr>
              <a:t>Note the minor dip in 2018, which seems to have corrected itself since 2019 has the highest success rate.</a:t>
            </a:r>
          </a:p>
        </p:txBody>
      </p:sp>
      <p:pic>
        <p:nvPicPr>
          <p:cNvPr id="2" name="Picture 5" descr="Chart, line chart&#10;&#10;Description automatically generated">
            <a:extLst>
              <a:ext uri="{FF2B5EF4-FFF2-40B4-BE49-F238E27FC236}">
                <a16:creationId xmlns:a16="http://schemas.microsoft.com/office/drawing/2014/main" id="{9C8178F8-449F-56D3-B775-BA5F28C78D88}"/>
              </a:ext>
            </a:extLst>
          </p:cNvPr>
          <p:cNvPicPr>
            <a:picLocks noChangeAspect="1"/>
          </p:cNvPicPr>
          <p:nvPr/>
        </p:nvPicPr>
        <p:blipFill>
          <a:blip r:embed="rId2"/>
          <a:stretch>
            <a:fillRect/>
          </a:stretch>
        </p:blipFill>
        <p:spPr>
          <a:xfrm>
            <a:off x="4998268" y="947918"/>
            <a:ext cx="6539075" cy="464274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graphicFrame>
        <p:nvGraphicFramePr>
          <p:cNvPr id="7" name="Content Placeholder 4">
            <a:extLst>
              <a:ext uri="{FF2B5EF4-FFF2-40B4-BE49-F238E27FC236}">
                <a16:creationId xmlns:a16="http://schemas.microsoft.com/office/drawing/2014/main" id="{8EE3DDAF-F3E0-6165-300F-D942F5DA8224}"/>
              </a:ext>
            </a:extLst>
          </p:cNvPr>
          <p:cNvGraphicFramePr>
            <a:graphicFrameLocks noGrp="1"/>
          </p:cNvGraphicFramePr>
          <p:nvPr>
            <p:ph idx="4294967295"/>
          </p:nvPr>
        </p:nvGraphicFramePr>
        <p:xfrm>
          <a:off x="770010" y="1825625"/>
          <a:ext cx="719800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application&#10;&#10;Description automatically generated">
            <a:extLst>
              <a:ext uri="{FF2B5EF4-FFF2-40B4-BE49-F238E27FC236}">
                <a16:creationId xmlns:a16="http://schemas.microsoft.com/office/drawing/2014/main" id="{45675654-8633-9C20-0AEF-EAEB66A4B331}"/>
              </a:ext>
            </a:extLst>
          </p:cNvPr>
          <p:cNvPicPr>
            <a:picLocks noChangeAspect="1"/>
          </p:cNvPicPr>
          <p:nvPr/>
        </p:nvPicPr>
        <p:blipFill>
          <a:blip r:embed="rId8"/>
          <a:stretch>
            <a:fillRect/>
          </a:stretch>
        </p:blipFill>
        <p:spPr>
          <a:xfrm>
            <a:off x="8788091" y="2371583"/>
            <a:ext cx="2201697" cy="32521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SQL query with 5 records where launch sites begin with `CCA`</a:t>
            </a:r>
          </a:p>
          <a:p>
            <a:pPr>
              <a:lnSpc>
                <a:spcPct val="100000"/>
              </a:lnSpc>
              <a:spcBef>
                <a:spcPts val="1400"/>
              </a:spcBef>
            </a:pPr>
            <a:r>
              <a:rPr lang="en-US" sz="2200" dirty="0">
                <a:solidFill>
                  <a:schemeClr val="accent3">
                    <a:lumMod val="25000"/>
                  </a:schemeClr>
                </a:solidFill>
                <a:latin typeface="Abadi"/>
              </a:rPr>
              <a:t>The reason for doing this is that there are two launch sites with names that start with 'CCA', which you saw in the last slide.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Graphical user interface, text, application&#10;&#10;Description automatically generated">
            <a:extLst>
              <a:ext uri="{FF2B5EF4-FFF2-40B4-BE49-F238E27FC236}">
                <a16:creationId xmlns:a16="http://schemas.microsoft.com/office/drawing/2014/main" id="{4EFD12E8-6A99-EF63-3FD0-395E476B4BC2}"/>
              </a:ext>
            </a:extLst>
          </p:cNvPr>
          <p:cNvPicPr>
            <a:picLocks noChangeAspect="1"/>
          </p:cNvPicPr>
          <p:nvPr/>
        </p:nvPicPr>
        <p:blipFill>
          <a:blip r:embed="rId3"/>
          <a:stretch>
            <a:fillRect/>
          </a:stretch>
        </p:blipFill>
        <p:spPr>
          <a:xfrm>
            <a:off x="1198729" y="3424125"/>
            <a:ext cx="9783169" cy="246634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graphicFrame>
        <p:nvGraphicFramePr>
          <p:cNvPr id="7" name="Content Placeholder 4">
            <a:extLst>
              <a:ext uri="{FF2B5EF4-FFF2-40B4-BE49-F238E27FC236}">
                <a16:creationId xmlns:a16="http://schemas.microsoft.com/office/drawing/2014/main" id="{9F4E2DD5-5890-5DE5-2D0F-FFCB8350AB9D}"/>
              </a:ext>
            </a:extLst>
          </p:cNvPr>
          <p:cNvGraphicFramePr>
            <a:graphicFrameLocks noGrp="1"/>
          </p:cNvGraphicFramePr>
          <p:nvPr>
            <p:ph idx="4294967295"/>
            <p:extLst>
              <p:ext uri="{D42A27DB-BD31-4B8C-83A1-F6EECF244321}">
                <p14:modId xmlns:p14="http://schemas.microsoft.com/office/powerpoint/2010/main" val="355400245"/>
              </p:ext>
            </p:extLst>
          </p:nvPr>
        </p:nvGraphicFramePr>
        <p:xfrm>
          <a:off x="383324" y="1825625"/>
          <a:ext cx="1132645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A picture containing logo&#10;&#10;Description automatically generated">
            <a:extLst>
              <a:ext uri="{FF2B5EF4-FFF2-40B4-BE49-F238E27FC236}">
                <a16:creationId xmlns:a16="http://schemas.microsoft.com/office/drawing/2014/main" id="{D6D5836E-3121-BA8F-751B-32CEA2485C56}"/>
              </a:ext>
            </a:extLst>
          </p:cNvPr>
          <p:cNvPicPr>
            <a:picLocks noChangeAspect="1"/>
          </p:cNvPicPr>
          <p:nvPr/>
        </p:nvPicPr>
        <p:blipFill>
          <a:blip r:embed="rId8"/>
          <a:stretch>
            <a:fillRect/>
          </a:stretch>
        </p:blipFill>
        <p:spPr>
          <a:xfrm>
            <a:off x="3889044" y="3233169"/>
            <a:ext cx="4277437" cy="15289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BE55FE2D-D9AF-8BE4-35FB-841C6BA820D4}"/>
              </a:ext>
            </a:extLst>
          </p:cNvPr>
          <p:cNvGraphicFramePr>
            <a:graphicFrameLocks/>
          </p:cNvGraphicFramePr>
          <p:nvPr>
            <p:extLst>
              <p:ext uri="{D42A27DB-BD31-4B8C-83A1-F6EECF244321}">
                <p14:modId xmlns:p14="http://schemas.microsoft.com/office/powerpoint/2010/main" val="390432852"/>
              </p:ext>
            </p:extLst>
          </p:nvPr>
        </p:nvGraphicFramePr>
        <p:xfrm>
          <a:off x="428817" y="2007595"/>
          <a:ext cx="1132645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27</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A picture containing text&#10;&#10;Description automatically generated">
            <a:extLst>
              <a:ext uri="{FF2B5EF4-FFF2-40B4-BE49-F238E27FC236}">
                <a16:creationId xmlns:a16="http://schemas.microsoft.com/office/drawing/2014/main" id="{EF8436F2-0CAB-6452-A887-10E920B46107}"/>
              </a:ext>
            </a:extLst>
          </p:cNvPr>
          <p:cNvPicPr>
            <a:picLocks noChangeAspect="1"/>
          </p:cNvPicPr>
          <p:nvPr/>
        </p:nvPicPr>
        <p:blipFill>
          <a:blip r:embed="rId8"/>
          <a:stretch>
            <a:fillRect/>
          </a:stretch>
        </p:blipFill>
        <p:spPr>
          <a:xfrm>
            <a:off x="4133708" y="3587868"/>
            <a:ext cx="3765360" cy="11721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36A90720-94FD-8F50-F55D-0700247902D6}"/>
              </a:ext>
            </a:extLst>
          </p:cNvPr>
          <p:cNvGraphicFramePr>
            <a:graphicFrameLocks/>
          </p:cNvGraphicFramePr>
          <p:nvPr>
            <p:extLst>
              <p:ext uri="{D42A27DB-BD31-4B8C-83A1-F6EECF244321}">
                <p14:modId xmlns:p14="http://schemas.microsoft.com/office/powerpoint/2010/main" val="1442652400"/>
              </p:ext>
            </p:extLst>
          </p:nvPr>
        </p:nvGraphicFramePr>
        <p:xfrm>
          <a:off x="622160" y="1916610"/>
          <a:ext cx="108032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Logo&#10;&#10;Description automatically generated">
            <a:extLst>
              <a:ext uri="{FF2B5EF4-FFF2-40B4-BE49-F238E27FC236}">
                <a16:creationId xmlns:a16="http://schemas.microsoft.com/office/drawing/2014/main" id="{D05A5E6F-6101-4D2F-B25E-FF63BB4B2016}"/>
              </a:ext>
            </a:extLst>
          </p:cNvPr>
          <p:cNvPicPr>
            <a:picLocks noChangeAspect="1"/>
          </p:cNvPicPr>
          <p:nvPr/>
        </p:nvPicPr>
        <p:blipFill>
          <a:blip r:embed="rId8"/>
          <a:stretch>
            <a:fillRect/>
          </a:stretch>
        </p:blipFill>
        <p:spPr>
          <a:xfrm>
            <a:off x="4790579" y="3289253"/>
            <a:ext cx="2610845" cy="15987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72BD2B27-196B-545F-24BC-5285F10CC2EB}"/>
              </a:ext>
            </a:extLst>
          </p:cNvPr>
          <p:cNvPicPr>
            <a:picLocks noChangeAspect="1"/>
          </p:cNvPicPr>
          <p:nvPr/>
        </p:nvPicPr>
        <p:blipFill>
          <a:blip r:embed="rId3"/>
          <a:stretch>
            <a:fillRect/>
          </a:stretch>
        </p:blipFill>
        <p:spPr>
          <a:xfrm>
            <a:off x="8719570" y="2291971"/>
            <a:ext cx="2384235" cy="3115670"/>
          </a:xfrm>
          <a:prstGeom prst="rect">
            <a:avLst/>
          </a:prstGeom>
        </p:spPr>
      </p:pic>
      <p:graphicFrame>
        <p:nvGraphicFramePr>
          <p:cNvPr id="6" name="Content Placeholder 4">
            <a:extLst>
              <a:ext uri="{FF2B5EF4-FFF2-40B4-BE49-F238E27FC236}">
                <a16:creationId xmlns:a16="http://schemas.microsoft.com/office/drawing/2014/main" id="{2E22955C-45D7-1263-05F2-BD353EF763AE}"/>
              </a:ext>
            </a:extLst>
          </p:cNvPr>
          <p:cNvGraphicFramePr>
            <a:graphicFrameLocks/>
          </p:cNvGraphicFramePr>
          <p:nvPr>
            <p:extLst>
              <p:ext uri="{D42A27DB-BD31-4B8C-83A1-F6EECF244321}">
                <p14:modId xmlns:p14="http://schemas.microsoft.com/office/powerpoint/2010/main" val="3611751693"/>
              </p:ext>
            </p:extLst>
          </p:nvPr>
        </p:nvGraphicFramePr>
        <p:xfrm>
          <a:off x="770010" y="1677774"/>
          <a:ext cx="719800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graphicFrame>
        <p:nvGraphicFramePr>
          <p:cNvPr id="21" name="Content Placeholder 2">
            <a:extLst>
              <a:ext uri="{FF2B5EF4-FFF2-40B4-BE49-F238E27FC236}">
                <a16:creationId xmlns:a16="http://schemas.microsoft.com/office/drawing/2014/main" id="{BB962743-BB10-76EA-579F-574031FD0811}"/>
              </a:ext>
            </a:extLst>
          </p:cNvPr>
          <p:cNvGraphicFramePr/>
          <p:nvPr>
            <p:extLst>
              <p:ext uri="{D42A27DB-BD31-4B8C-83A1-F6EECF244321}">
                <p14:modId xmlns:p14="http://schemas.microsoft.com/office/powerpoint/2010/main" val="1070416421"/>
              </p:ext>
            </p:extLst>
          </p:nvPr>
        </p:nvGraphicFramePr>
        <p:xfrm>
          <a:off x="981649" y="1468048"/>
          <a:ext cx="10500574" cy="417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A2CE8FA4-C894-7C90-A4EB-21DAEE99DBF3}"/>
              </a:ext>
            </a:extLst>
          </p:cNvPr>
          <p:cNvPicPr>
            <a:picLocks noChangeAspect="1"/>
          </p:cNvPicPr>
          <p:nvPr/>
        </p:nvPicPr>
        <p:blipFill>
          <a:blip r:embed="rId3"/>
          <a:stretch>
            <a:fillRect/>
          </a:stretch>
        </p:blipFill>
        <p:spPr>
          <a:xfrm>
            <a:off x="8010525" y="2794237"/>
            <a:ext cx="3438382" cy="2145257"/>
          </a:xfrm>
          <a:prstGeom prst="rect">
            <a:avLst/>
          </a:prstGeom>
        </p:spPr>
      </p:pic>
      <p:graphicFrame>
        <p:nvGraphicFramePr>
          <p:cNvPr id="7" name="Content Placeholder 4">
            <a:extLst>
              <a:ext uri="{FF2B5EF4-FFF2-40B4-BE49-F238E27FC236}">
                <a16:creationId xmlns:a16="http://schemas.microsoft.com/office/drawing/2014/main" id="{B75E9D4F-237E-13BA-4ADE-CF1F7B4B479F}"/>
              </a:ext>
            </a:extLst>
          </p:cNvPr>
          <p:cNvGraphicFramePr>
            <a:graphicFrameLocks/>
          </p:cNvGraphicFramePr>
          <p:nvPr>
            <p:extLst>
              <p:ext uri="{D42A27DB-BD31-4B8C-83A1-F6EECF244321}">
                <p14:modId xmlns:p14="http://schemas.microsoft.com/office/powerpoint/2010/main" val="3523801693"/>
              </p:ext>
            </p:extLst>
          </p:nvPr>
        </p:nvGraphicFramePr>
        <p:xfrm>
          <a:off x="770010" y="1825624"/>
          <a:ext cx="6947799" cy="4089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Graphical user interface, application&#10;&#10;Description automatically generated">
            <a:extLst>
              <a:ext uri="{FF2B5EF4-FFF2-40B4-BE49-F238E27FC236}">
                <a16:creationId xmlns:a16="http://schemas.microsoft.com/office/drawing/2014/main" id="{48EFDB5F-D0FB-E2A0-0F55-857A4DFECC1D}"/>
              </a:ext>
            </a:extLst>
          </p:cNvPr>
          <p:cNvPicPr>
            <a:picLocks noChangeAspect="1"/>
          </p:cNvPicPr>
          <p:nvPr/>
        </p:nvPicPr>
        <p:blipFill>
          <a:blip r:embed="rId3"/>
          <a:stretch>
            <a:fillRect/>
          </a:stretch>
        </p:blipFill>
        <p:spPr>
          <a:xfrm>
            <a:off x="9054934" y="1552076"/>
            <a:ext cx="1542907" cy="4857039"/>
          </a:xfrm>
          <a:prstGeom prst="rect">
            <a:avLst/>
          </a:prstGeom>
        </p:spPr>
      </p:pic>
      <p:graphicFrame>
        <p:nvGraphicFramePr>
          <p:cNvPr id="7" name="Content Placeholder 4">
            <a:extLst>
              <a:ext uri="{FF2B5EF4-FFF2-40B4-BE49-F238E27FC236}">
                <a16:creationId xmlns:a16="http://schemas.microsoft.com/office/drawing/2014/main" id="{1A823A28-9A7C-1567-AE81-FC69F162C115}"/>
              </a:ext>
            </a:extLst>
          </p:cNvPr>
          <p:cNvGraphicFramePr>
            <a:graphicFrameLocks/>
          </p:cNvGraphicFramePr>
          <p:nvPr>
            <p:extLst>
              <p:ext uri="{D42A27DB-BD31-4B8C-83A1-F6EECF244321}">
                <p14:modId xmlns:p14="http://schemas.microsoft.com/office/powerpoint/2010/main" val="1933817387"/>
              </p:ext>
            </p:extLst>
          </p:nvPr>
        </p:nvGraphicFramePr>
        <p:xfrm>
          <a:off x="770010" y="1768758"/>
          <a:ext cx="7027410" cy="4089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graphicFrame>
        <p:nvGraphicFramePr>
          <p:cNvPr id="7" name="Content Placeholder 4">
            <a:extLst>
              <a:ext uri="{FF2B5EF4-FFF2-40B4-BE49-F238E27FC236}">
                <a16:creationId xmlns:a16="http://schemas.microsoft.com/office/drawing/2014/main" id="{D3F3B1A2-6056-D24A-A1B3-61CB52DECE43}"/>
              </a:ext>
            </a:extLst>
          </p:cNvPr>
          <p:cNvGraphicFramePr>
            <a:graphicFrameLocks noGrp="1"/>
          </p:cNvGraphicFramePr>
          <p:nvPr>
            <p:ph idx="4294967295"/>
            <p:extLst>
              <p:ext uri="{D42A27DB-BD31-4B8C-83A1-F6EECF244321}">
                <p14:modId xmlns:p14="http://schemas.microsoft.com/office/powerpoint/2010/main" val="226955126"/>
              </p:ext>
            </p:extLst>
          </p:nvPr>
        </p:nvGraphicFramePr>
        <p:xfrm>
          <a:off x="610786" y="2166819"/>
          <a:ext cx="109738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10;&#10;Description automatically generated">
            <a:extLst>
              <a:ext uri="{FF2B5EF4-FFF2-40B4-BE49-F238E27FC236}">
                <a16:creationId xmlns:a16="http://schemas.microsoft.com/office/drawing/2014/main" id="{0DBFFBAF-732D-8DA2-5CAC-C29D12C7F838}"/>
              </a:ext>
            </a:extLst>
          </p:cNvPr>
          <p:cNvPicPr>
            <a:picLocks noChangeAspect="1"/>
          </p:cNvPicPr>
          <p:nvPr/>
        </p:nvPicPr>
        <p:blipFill>
          <a:blip r:embed="rId8"/>
          <a:stretch>
            <a:fillRect/>
          </a:stretch>
        </p:blipFill>
        <p:spPr>
          <a:xfrm>
            <a:off x="3382370" y="1413295"/>
            <a:ext cx="5268035" cy="13246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Ranking Landing Outcomes Between 2010-06-04 and 2017-03-20</a:t>
            </a:r>
          </a:p>
        </p:txBody>
      </p:sp>
      <p:graphicFrame>
        <p:nvGraphicFramePr>
          <p:cNvPr id="7" name="Content Placeholder 4">
            <a:extLst>
              <a:ext uri="{FF2B5EF4-FFF2-40B4-BE49-F238E27FC236}">
                <a16:creationId xmlns:a16="http://schemas.microsoft.com/office/drawing/2014/main" id="{ADFEF344-DBD9-94C3-825A-A1E06B50C13A}"/>
              </a:ext>
            </a:extLst>
          </p:cNvPr>
          <p:cNvGraphicFramePr>
            <a:graphicFrameLocks/>
          </p:cNvGraphicFramePr>
          <p:nvPr>
            <p:extLst>
              <p:ext uri="{D42A27DB-BD31-4B8C-83A1-F6EECF244321}">
                <p14:modId xmlns:p14="http://schemas.microsoft.com/office/powerpoint/2010/main" val="246013492"/>
              </p:ext>
            </p:extLst>
          </p:nvPr>
        </p:nvGraphicFramePr>
        <p:xfrm>
          <a:off x="770010" y="1518550"/>
          <a:ext cx="6947799" cy="4089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1">
            <a:extLst>
              <a:ext uri="{FF2B5EF4-FFF2-40B4-BE49-F238E27FC236}">
                <a16:creationId xmlns:a16="http://schemas.microsoft.com/office/drawing/2014/main" id="{171C465A-8A5F-B2B1-62AF-66F68C30AC55}"/>
              </a:ext>
            </a:extLst>
          </p:cNvPr>
          <p:cNvPicPr>
            <a:picLocks noChangeAspect="1"/>
          </p:cNvPicPr>
          <p:nvPr/>
        </p:nvPicPr>
        <p:blipFill>
          <a:blip r:embed="rId8"/>
          <a:stretch>
            <a:fillRect/>
          </a:stretch>
        </p:blipFill>
        <p:spPr>
          <a:xfrm>
            <a:off x="7893097" y="2585326"/>
            <a:ext cx="3559506" cy="19375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Map&#10;&#10;Description automatically generated">
            <a:extLst>
              <a:ext uri="{FF2B5EF4-FFF2-40B4-BE49-F238E27FC236}">
                <a16:creationId xmlns:a16="http://schemas.microsoft.com/office/drawing/2014/main" id="{DE78029C-AE01-3938-793E-CAC9181EF7A4}"/>
              </a:ext>
            </a:extLst>
          </p:cNvPr>
          <p:cNvPicPr>
            <a:picLocks noChangeAspect="1"/>
          </p:cNvPicPr>
          <p:nvPr/>
        </p:nvPicPr>
        <p:blipFill rotWithShape="1">
          <a:blip r:embed="rId2"/>
          <a:srcRect t="16324" r="-1" b="5227"/>
          <a:stretch/>
        </p:blipFill>
        <p:spPr>
          <a:xfrm>
            <a:off x="320040" y="320040"/>
            <a:ext cx="11548872" cy="4303462"/>
          </a:xfrm>
          <a:prstGeom prst="rect">
            <a:avLst/>
          </a:prstGeom>
        </p:spPr>
      </p:pic>
      <p:sp>
        <p:nvSpPr>
          <p:cNvPr id="11" name="Rectangle 1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02412" y="4906724"/>
            <a:ext cx="3276190" cy="15165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b="1" dirty="0">
                <a:solidFill>
                  <a:schemeClr val="bg1"/>
                </a:solidFill>
                <a:latin typeface="+mj-lt"/>
                <a:ea typeface="+mj-ea"/>
                <a:cs typeface="+mj-cs"/>
              </a:rPr>
              <a:t>Marking Launch Sites on a Map (Folium 1)</a:t>
            </a:r>
          </a:p>
        </p:txBody>
      </p:sp>
      <p:cxnSp>
        <p:nvCxnSpPr>
          <p:cNvPr id="13" name="Straight Connector 1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28664" y="6556248"/>
            <a:ext cx="828184" cy="274320"/>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alpha val="70000"/>
                  </a:schemeClr>
                </a:solidFill>
                <a:latin typeface="Calibri" panose="020F0502020204030204"/>
              </a:rPr>
              <a:pPr>
                <a:spcAft>
                  <a:spcPts val="600"/>
                </a:spcAft>
                <a:defRPr/>
              </a:pPr>
              <a:t>35</a:t>
            </a:fld>
            <a:endParaRPr lang="en-US" sz="1200">
              <a:solidFill>
                <a:schemeClr val="tx1">
                  <a:alpha val="70000"/>
                </a:schemeClr>
              </a:solidFill>
              <a:latin typeface="Calibri" panose="020F0502020204030204"/>
            </a:endParaRPr>
          </a:p>
        </p:txBody>
      </p:sp>
      <p:graphicFrame>
        <p:nvGraphicFramePr>
          <p:cNvPr id="7" name="Content Placeholder 4">
            <a:extLst>
              <a:ext uri="{FF2B5EF4-FFF2-40B4-BE49-F238E27FC236}">
                <a16:creationId xmlns:a16="http://schemas.microsoft.com/office/drawing/2014/main" id="{C1260CC4-7D65-1183-807C-C93750442C74}"/>
              </a:ext>
            </a:extLst>
          </p:cNvPr>
          <p:cNvGraphicFramePr>
            <a:graphicFrameLocks noGrp="1"/>
          </p:cNvGraphicFramePr>
          <p:nvPr>
            <p:ph idx="4294967295"/>
            <p:extLst>
              <p:ext uri="{D42A27DB-BD31-4B8C-83A1-F6EECF244321}">
                <p14:modId xmlns:p14="http://schemas.microsoft.com/office/powerpoint/2010/main" val="3695392697"/>
              </p:ext>
            </p:extLst>
          </p:nvPr>
        </p:nvGraphicFramePr>
        <p:xfrm>
          <a:off x="4379976" y="5009083"/>
          <a:ext cx="6976872" cy="1345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02412" y="4906724"/>
            <a:ext cx="3276190" cy="15165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b="1" dirty="0">
                <a:solidFill>
                  <a:schemeClr val="bg1"/>
                </a:solidFill>
                <a:latin typeface="+mj-lt"/>
                <a:ea typeface="+mj-ea"/>
                <a:cs typeface="+mj-cs"/>
              </a:rPr>
              <a:t>Marking Launch Outcomes with a Cluster (Folium 2)</a:t>
            </a:r>
          </a:p>
        </p:txBody>
      </p:sp>
      <p:cxnSp>
        <p:nvCxnSpPr>
          <p:cNvPr id="13" name="Straight Connector 1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28664" y="6556248"/>
            <a:ext cx="828184" cy="274320"/>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alpha val="70000"/>
                  </a:schemeClr>
                </a:solidFill>
                <a:latin typeface="Calibri" panose="020F0502020204030204"/>
              </a:rPr>
              <a:pPr>
                <a:spcAft>
                  <a:spcPts val="600"/>
                </a:spcAft>
                <a:defRPr/>
              </a:pPr>
              <a:t>36</a:t>
            </a:fld>
            <a:endParaRPr lang="en-US" sz="1200">
              <a:solidFill>
                <a:schemeClr val="tx1">
                  <a:alpha val="70000"/>
                </a:schemeClr>
              </a:solidFill>
              <a:latin typeface="Calibri" panose="020F0502020204030204"/>
            </a:endParaRPr>
          </a:p>
        </p:txBody>
      </p:sp>
      <p:graphicFrame>
        <p:nvGraphicFramePr>
          <p:cNvPr id="7" name="Content Placeholder 4">
            <a:extLst>
              <a:ext uri="{FF2B5EF4-FFF2-40B4-BE49-F238E27FC236}">
                <a16:creationId xmlns:a16="http://schemas.microsoft.com/office/drawing/2014/main" id="{C1260CC4-7D65-1183-807C-C93750442C74}"/>
              </a:ext>
            </a:extLst>
          </p:cNvPr>
          <p:cNvGraphicFramePr>
            <a:graphicFrameLocks noGrp="1"/>
          </p:cNvGraphicFramePr>
          <p:nvPr>
            <p:ph idx="4294967295"/>
          </p:nvPr>
        </p:nvGraphicFramePr>
        <p:xfrm>
          <a:off x="4379976" y="5009083"/>
          <a:ext cx="6976872" cy="1345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3" descr="Map&#10;&#10;Description automatically generated">
            <a:extLst>
              <a:ext uri="{FF2B5EF4-FFF2-40B4-BE49-F238E27FC236}">
                <a16:creationId xmlns:a16="http://schemas.microsoft.com/office/drawing/2014/main" id="{E67C4231-2F7A-3863-D9B6-4777A8F13E12}"/>
              </a:ext>
            </a:extLst>
          </p:cNvPr>
          <p:cNvPicPr>
            <a:picLocks noChangeAspect="1"/>
          </p:cNvPicPr>
          <p:nvPr/>
        </p:nvPicPr>
        <p:blipFill>
          <a:blip r:embed="rId7"/>
          <a:stretch>
            <a:fillRect/>
          </a:stretch>
        </p:blipFill>
        <p:spPr>
          <a:xfrm>
            <a:off x="322997" y="275771"/>
            <a:ext cx="8657230" cy="4179682"/>
          </a:xfrm>
          <a:prstGeom prst="rect">
            <a:avLst/>
          </a:prstGeom>
        </p:spPr>
      </p:pic>
      <p:pic>
        <p:nvPicPr>
          <p:cNvPr id="24" name="Picture 24" descr="A picture containing shape&#10;&#10;Description automatically generated">
            <a:extLst>
              <a:ext uri="{FF2B5EF4-FFF2-40B4-BE49-F238E27FC236}">
                <a16:creationId xmlns:a16="http://schemas.microsoft.com/office/drawing/2014/main" id="{6B2C8916-DB62-06CC-B43B-59599E844A7D}"/>
              </a:ext>
            </a:extLst>
          </p:cNvPr>
          <p:cNvPicPr>
            <a:picLocks noChangeAspect="1"/>
          </p:cNvPicPr>
          <p:nvPr/>
        </p:nvPicPr>
        <p:blipFill>
          <a:blip r:embed="rId8"/>
          <a:stretch>
            <a:fillRect/>
          </a:stretch>
        </p:blipFill>
        <p:spPr>
          <a:xfrm>
            <a:off x="8989326" y="308678"/>
            <a:ext cx="2868304" cy="4147984"/>
          </a:xfrm>
          <a:prstGeom prst="rect">
            <a:avLst/>
          </a:prstGeom>
        </p:spPr>
      </p:pic>
    </p:spTree>
    <p:extLst>
      <p:ext uri="{BB962C8B-B14F-4D97-AF65-F5344CB8AC3E}">
        <p14:creationId xmlns:p14="http://schemas.microsoft.com/office/powerpoint/2010/main" val="233623557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02412" y="4906724"/>
            <a:ext cx="3276190" cy="15165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b="1" dirty="0">
                <a:solidFill>
                  <a:schemeClr val="bg1"/>
                </a:solidFill>
                <a:latin typeface="+mj-lt"/>
                <a:ea typeface="+mj-ea"/>
                <a:cs typeface="+mj-cs"/>
              </a:rPr>
              <a:t>Marking Distances from Launch Sites to Notable Locations (Folium 3)</a:t>
            </a:r>
          </a:p>
        </p:txBody>
      </p:sp>
      <p:cxnSp>
        <p:nvCxnSpPr>
          <p:cNvPr id="13" name="Straight Connector 1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28664" y="6556248"/>
            <a:ext cx="828184" cy="274320"/>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alpha val="70000"/>
                  </a:schemeClr>
                </a:solidFill>
                <a:latin typeface="Calibri" panose="020F0502020204030204"/>
              </a:rPr>
              <a:pPr>
                <a:spcAft>
                  <a:spcPts val="600"/>
                </a:spcAft>
                <a:defRPr/>
              </a:pPr>
              <a:t>37</a:t>
            </a:fld>
            <a:endParaRPr lang="en-US" sz="1200">
              <a:solidFill>
                <a:schemeClr val="tx1">
                  <a:alpha val="70000"/>
                </a:schemeClr>
              </a:solidFill>
              <a:latin typeface="Calibri" panose="020F0502020204030204"/>
            </a:endParaRPr>
          </a:p>
        </p:txBody>
      </p:sp>
      <p:graphicFrame>
        <p:nvGraphicFramePr>
          <p:cNvPr id="7" name="Content Placeholder 4">
            <a:extLst>
              <a:ext uri="{FF2B5EF4-FFF2-40B4-BE49-F238E27FC236}">
                <a16:creationId xmlns:a16="http://schemas.microsoft.com/office/drawing/2014/main" id="{C1260CC4-7D65-1183-807C-C93750442C74}"/>
              </a:ext>
            </a:extLst>
          </p:cNvPr>
          <p:cNvGraphicFramePr>
            <a:graphicFrameLocks noGrp="1"/>
          </p:cNvGraphicFramePr>
          <p:nvPr>
            <p:ph idx="4294967295"/>
          </p:nvPr>
        </p:nvGraphicFramePr>
        <p:xfrm>
          <a:off x="4379976" y="5009083"/>
          <a:ext cx="6976872" cy="1345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25" descr="Map&#10;&#10;Description automatically generated">
            <a:extLst>
              <a:ext uri="{FF2B5EF4-FFF2-40B4-BE49-F238E27FC236}">
                <a16:creationId xmlns:a16="http://schemas.microsoft.com/office/drawing/2014/main" id="{63AC0998-1254-A9D5-E5F6-62E5A1F149BD}"/>
              </a:ext>
            </a:extLst>
          </p:cNvPr>
          <p:cNvPicPr>
            <a:picLocks noChangeAspect="1"/>
          </p:cNvPicPr>
          <p:nvPr/>
        </p:nvPicPr>
        <p:blipFill>
          <a:blip r:embed="rId7"/>
          <a:stretch>
            <a:fillRect/>
          </a:stretch>
        </p:blipFill>
        <p:spPr>
          <a:xfrm>
            <a:off x="2006221" y="82733"/>
            <a:ext cx="8179557" cy="4565756"/>
          </a:xfrm>
          <a:prstGeom prst="rect">
            <a:avLst/>
          </a:prstGeom>
        </p:spPr>
      </p:pic>
    </p:spTree>
    <p:extLst>
      <p:ext uri="{BB962C8B-B14F-4D97-AF65-F5344CB8AC3E}">
        <p14:creationId xmlns:p14="http://schemas.microsoft.com/office/powerpoint/2010/main" val="416419531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24000" y="689180"/>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Comparing Launch Sites by their Successes</a:t>
            </a:r>
          </a:p>
        </p:txBody>
      </p:sp>
      <p:sp>
        <p:nvSpPr>
          <p:cNvPr id="35"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75450"/>
            <a:ext cx="6014009" cy="1952992"/>
          </a:xfrm>
          <a:prstGeom prst="rect">
            <a:avLst/>
          </a:prstGeom>
        </p:spPr>
        <p:txBody>
          <a:bodyPr vert="horz" lIns="91440" tIns="45720" rIns="91440" bIns="45720" rtlCol="0" anchor="ctr">
            <a:normAutofit/>
          </a:bodyPr>
          <a:lstStyle/>
          <a:p>
            <a:pPr>
              <a:spcBef>
                <a:spcPts val="1400"/>
              </a:spcBef>
            </a:pPr>
            <a:r>
              <a:rPr lang="en-US" sz="1400" dirty="0">
                <a:cs typeface="Calibri"/>
              </a:rPr>
              <a:t>This pie chart clearly shows that the KSC LC-39A Launch Site has the most successes. </a:t>
            </a:r>
          </a:p>
          <a:p>
            <a:pPr>
              <a:spcBef>
                <a:spcPts val="1400"/>
              </a:spcBef>
            </a:pPr>
            <a:r>
              <a:rPr lang="en-US" sz="1400" dirty="0">
                <a:cs typeface="Calibri"/>
              </a:rPr>
              <a:t>Though this may not be the whole story, as their individual launch rate is also important, it is a good sign for it at least.</a:t>
            </a:r>
          </a:p>
          <a:p>
            <a:pPr>
              <a:spcBef>
                <a:spcPts val="1400"/>
              </a:spcBef>
            </a:pPr>
            <a:r>
              <a:rPr lang="en-US" sz="1400" dirty="0">
                <a:cs typeface="Calibri"/>
              </a:rPr>
              <a:t>Naturally, we can make the opposite assumption for the CCAFS SLC-40 Launch Site</a:t>
            </a:r>
          </a:p>
          <a:p>
            <a:pPr>
              <a:spcBef>
                <a:spcPts val="1400"/>
              </a:spcBef>
            </a:pPr>
            <a:endParaRPr lang="en-US" sz="1100">
              <a:cs typeface="Calibri" panose="020F0502020204030204"/>
            </a:endParaRPr>
          </a:p>
        </p:txBody>
      </p:sp>
      <p:pic>
        <p:nvPicPr>
          <p:cNvPr id="2" name="Picture 3" descr="Chart, pie chart&#10;&#10;Description automatically generated">
            <a:extLst>
              <a:ext uri="{FF2B5EF4-FFF2-40B4-BE49-F238E27FC236}">
                <a16:creationId xmlns:a16="http://schemas.microsoft.com/office/drawing/2014/main" id="{29A00031-642E-D37D-CD37-FF517B7C2BC6}"/>
              </a:ext>
            </a:extLst>
          </p:cNvPr>
          <p:cNvPicPr>
            <a:picLocks noChangeAspect="1"/>
          </p:cNvPicPr>
          <p:nvPr/>
        </p:nvPicPr>
        <p:blipFill>
          <a:blip r:embed="rId2"/>
          <a:stretch>
            <a:fillRect/>
          </a:stretch>
        </p:blipFill>
        <p:spPr>
          <a:xfrm>
            <a:off x="554639" y="2802295"/>
            <a:ext cx="11148367" cy="348386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0870868-C958-60E6-2F62-A6991F2592AE}"/>
              </a:ext>
            </a:extLst>
          </p:cNvPr>
          <p:cNvGraphicFramePr/>
          <p:nvPr>
            <p:extLst>
              <p:ext uri="{D42A27DB-BD31-4B8C-83A1-F6EECF244321}">
                <p14:modId xmlns:p14="http://schemas.microsoft.com/office/powerpoint/2010/main" val="326449463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24000" y="689180"/>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Calibri Light"/>
              </a:rPr>
              <a:t>Launch Site with Highest Success Rate</a:t>
            </a:r>
            <a:endParaRPr lang="en-US" sz="3200" kern="1200" dirty="0">
              <a:solidFill>
                <a:schemeClr val="tx1"/>
              </a:solidFill>
              <a:latin typeface="+mj-lt"/>
              <a:ea typeface="+mj-ea"/>
              <a:cs typeface="Calibri Light"/>
            </a:endParaRPr>
          </a:p>
        </p:txBody>
      </p:sp>
      <p:sp>
        <p:nvSpPr>
          <p:cNvPr id="35"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75450"/>
            <a:ext cx="6014009" cy="1952992"/>
          </a:xfrm>
          <a:prstGeom prst="rect">
            <a:avLst/>
          </a:prstGeom>
        </p:spPr>
        <p:txBody>
          <a:bodyPr vert="horz" lIns="91440" tIns="45720" rIns="91440" bIns="45720" rtlCol="0" anchor="ctr">
            <a:normAutofit/>
          </a:bodyPr>
          <a:lstStyle/>
          <a:p>
            <a:pPr>
              <a:spcBef>
                <a:spcPts val="1400"/>
              </a:spcBef>
            </a:pPr>
            <a:r>
              <a:rPr lang="en-US" sz="1400" dirty="0">
                <a:cs typeface="Calibri"/>
              </a:rPr>
              <a:t>This pie chart shows that the KSC LC-39A Launch Site has a success rate of almost 77% (blue is success and red is failure). </a:t>
            </a:r>
          </a:p>
          <a:p>
            <a:pPr>
              <a:spcBef>
                <a:spcPts val="1400"/>
              </a:spcBef>
            </a:pPr>
            <a:r>
              <a:rPr lang="en-US" sz="1400" dirty="0">
                <a:cs typeface="Calibri"/>
              </a:rPr>
              <a:t>This is in fact the highest success rate, so our assumption from the last slide about this launch site being the best seems to be true.</a:t>
            </a:r>
          </a:p>
          <a:p>
            <a:pPr>
              <a:spcBef>
                <a:spcPts val="1400"/>
              </a:spcBef>
            </a:pPr>
            <a:r>
              <a:rPr lang="en-US" sz="1400" dirty="0">
                <a:cs typeface="Calibri"/>
              </a:rPr>
              <a:t>Turns out the lowest success rate belongs to the launch site with the least amount of success from the last slide too.</a:t>
            </a:r>
          </a:p>
          <a:p>
            <a:pPr>
              <a:spcBef>
                <a:spcPts val="1400"/>
              </a:spcBef>
            </a:pPr>
            <a:endParaRPr lang="en-US" sz="1100">
              <a:cs typeface="Calibri"/>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pic>
        <p:nvPicPr>
          <p:cNvPr id="4" name="Picture 5" descr="Chart, pie chart&#10;&#10;Description automatically generated">
            <a:extLst>
              <a:ext uri="{FF2B5EF4-FFF2-40B4-BE49-F238E27FC236}">
                <a16:creationId xmlns:a16="http://schemas.microsoft.com/office/drawing/2014/main" id="{CC76C605-E50A-9B4C-0874-144F6DD9FA23}"/>
              </a:ext>
            </a:extLst>
          </p:cNvPr>
          <p:cNvPicPr>
            <a:picLocks noChangeAspect="1"/>
          </p:cNvPicPr>
          <p:nvPr/>
        </p:nvPicPr>
        <p:blipFill>
          <a:blip r:embed="rId2"/>
          <a:stretch>
            <a:fillRect/>
          </a:stretch>
        </p:blipFill>
        <p:spPr>
          <a:xfrm>
            <a:off x="550461" y="2896752"/>
            <a:ext cx="11159316" cy="3555211"/>
          </a:xfrm>
          <a:prstGeom prst="rect">
            <a:avLst/>
          </a:prstGeom>
        </p:spPr>
      </p:pic>
    </p:spTree>
    <p:extLst>
      <p:ext uri="{BB962C8B-B14F-4D97-AF65-F5344CB8AC3E}">
        <p14:creationId xmlns:p14="http://schemas.microsoft.com/office/powerpoint/2010/main" val="3294678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64638" y="502920"/>
            <a:ext cx="3999884" cy="15085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j-lt"/>
                <a:ea typeface="+mj-ea"/>
                <a:cs typeface="+mj-cs"/>
              </a:rPr>
              <a:t>Comparing </a:t>
            </a:r>
            <a:r>
              <a:rPr lang="en-US" sz="3000" dirty="0">
                <a:solidFill>
                  <a:schemeClr val="tx1"/>
                </a:solidFill>
                <a:latin typeface="+mj-lt"/>
                <a:ea typeface="+mj-ea"/>
                <a:cs typeface="+mj-cs"/>
              </a:rPr>
              <a:t>All </a:t>
            </a:r>
            <a:r>
              <a:rPr lang="en-US" sz="3000" kern="1200" dirty="0">
                <a:solidFill>
                  <a:schemeClr val="tx1"/>
                </a:solidFill>
                <a:latin typeface="+mj-lt"/>
                <a:ea typeface="+mj-ea"/>
                <a:cs typeface="+mj-cs"/>
              </a:rPr>
              <a:t>Launch </a:t>
            </a:r>
            <a:r>
              <a:rPr lang="en-US" sz="3000" dirty="0">
                <a:solidFill>
                  <a:schemeClr val="tx1"/>
                </a:solidFill>
                <a:latin typeface="+mj-lt"/>
                <a:ea typeface="+mj-ea"/>
                <a:cs typeface="+mj-cs"/>
              </a:rPr>
              <a:t>Site</a:t>
            </a:r>
            <a:r>
              <a:rPr lang="en-US" sz="3000" kern="1200" dirty="0">
                <a:solidFill>
                  <a:schemeClr val="tx1"/>
                </a:solidFill>
                <a:latin typeface="+mj-lt"/>
                <a:ea typeface="+mj-ea"/>
                <a:cs typeface="+mj-cs"/>
              </a:rPr>
              <a:t> </a:t>
            </a:r>
            <a:r>
              <a:rPr lang="en-US" sz="3000" dirty="0">
                <a:solidFill>
                  <a:schemeClr val="tx1"/>
                </a:solidFill>
                <a:latin typeface="+mj-lt"/>
                <a:ea typeface="+mj-ea"/>
                <a:cs typeface="+mj-cs"/>
              </a:rPr>
              <a:t>Successes for their Booster Version </a:t>
            </a:r>
            <a:r>
              <a:rPr lang="en-US" sz="3000" kern="1200" dirty="0">
                <a:solidFill>
                  <a:schemeClr val="tx1"/>
                </a:solidFill>
                <a:latin typeface="+mj-lt"/>
                <a:ea typeface="+mj-ea"/>
                <a:cs typeface="+mj-cs"/>
              </a:rPr>
              <a:t>against Payload</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7076546" cy="1508532"/>
          </a:xfrm>
          <a:prstGeom prst="rect">
            <a:avLst/>
          </a:prstGeom>
        </p:spPr>
        <p:txBody>
          <a:bodyPr vert="horz" lIns="91440" tIns="45720" rIns="91440" bIns="45720" rtlCol="0" anchor="ctr">
            <a:normAutofit fontScale="70000" lnSpcReduction="20000"/>
          </a:bodyPr>
          <a:lstStyle/>
          <a:p>
            <a:pPr>
              <a:spcBef>
                <a:spcPts val="1400"/>
              </a:spcBef>
            </a:pPr>
            <a:r>
              <a:rPr lang="en-US" sz="2200" dirty="0">
                <a:cs typeface="Calibri"/>
              </a:rPr>
              <a:t>From the plot you can see that the FT Booster Version has the highest success rate. </a:t>
            </a:r>
            <a:endParaRPr lang="en-US" dirty="0"/>
          </a:p>
          <a:p>
            <a:pPr>
              <a:spcBef>
                <a:spcPts val="1400"/>
              </a:spcBef>
            </a:pPr>
            <a:r>
              <a:rPr lang="en-US" sz="2200" dirty="0">
                <a:cs typeface="Calibri"/>
              </a:rPr>
              <a:t>Moreover, the v1.1 seems to have the least success rate, while the others are rather mixed.</a:t>
            </a:r>
          </a:p>
          <a:p>
            <a:pPr>
              <a:spcBef>
                <a:spcPts val="1400"/>
              </a:spcBef>
            </a:pPr>
            <a:r>
              <a:rPr lang="en-US" sz="2200" dirty="0">
                <a:cs typeface="Calibri"/>
              </a:rPr>
              <a:t>Furthermore, you can clearly see that higher payloads generally do not lead to many successes</a:t>
            </a:r>
          </a:p>
        </p:txBody>
      </p:sp>
      <p:pic>
        <p:nvPicPr>
          <p:cNvPr id="2" name="Picture 3" descr="Table&#10;&#10;Description automatically generated">
            <a:extLst>
              <a:ext uri="{FF2B5EF4-FFF2-40B4-BE49-F238E27FC236}">
                <a16:creationId xmlns:a16="http://schemas.microsoft.com/office/drawing/2014/main" id="{018FC330-7F16-AC15-08CD-EA5DD4EFDF6B}"/>
              </a:ext>
            </a:extLst>
          </p:cNvPr>
          <p:cNvPicPr>
            <a:picLocks noChangeAspect="1"/>
          </p:cNvPicPr>
          <p:nvPr/>
        </p:nvPicPr>
        <p:blipFill>
          <a:blip r:embed="rId2"/>
          <a:stretch>
            <a:fillRect/>
          </a:stretch>
        </p:blipFill>
        <p:spPr>
          <a:xfrm>
            <a:off x="85026" y="2510088"/>
            <a:ext cx="12009755" cy="34982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9520"/>
            <a:ext cx="3872551"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Classification Accuracy</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cs typeface="Calibri"/>
              </a:rPr>
              <a:t>The bar chart on the right is displays the accuracy on the test set of each model</a:t>
            </a:r>
          </a:p>
          <a:p>
            <a:pPr>
              <a:spcBef>
                <a:spcPts val="1400"/>
              </a:spcBef>
            </a:pPr>
            <a:r>
              <a:rPr lang="en-US" sz="2200" dirty="0"/>
              <a:t>As you can see, all models miraculously have the same accuracy, so there is no best one, or they all are!</a:t>
            </a:r>
            <a:endParaRPr lang="en-US" sz="2200" dirty="0">
              <a:cs typeface="Calibri"/>
            </a:endParaRPr>
          </a:p>
        </p:txBody>
      </p:sp>
      <p:pic>
        <p:nvPicPr>
          <p:cNvPr id="2" name="Picture 2" descr="Chart, bar chart&#10;&#10;Description automatically generated">
            <a:extLst>
              <a:ext uri="{FF2B5EF4-FFF2-40B4-BE49-F238E27FC236}">
                <a16:creationId xmlns:a16="http://schemas.microsoft.com/office/drawing/2014/main" id="{F96FE5B3-6D14-4787-F4E6-DA197920100F}"/>
              </a:ext>
            </a:extLst>
          </p:cNvPr>
          <p:cNvPicPr>
            <a:picLocks noChangeAspect="1"/>
          </p:cNvPicPr>
          <p:nvPr/>
        </p:nvPicPr>
        <p:blipFill>
          <a:blip r:embed="rId2"/>
          <a:stretch>
            <a:fillRect/>
          </a:stretch>
        </p:blipFill>
        <p:spPr>
          <a:xfrm>
            <a:off x="5201031" y="640080"/>
            <a:ext cx="5810249"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92229" cy="381158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Since each model had the same performance, they all have identical confusion matrices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Nonetheless, the confusion matrix on the right is from the decision tree model</a:t>
            </a:r>
          </a:p>
          <a:p>
            <a:pPr>
              <a:lnSpc>
                <a:spcPct val="100000"/>
              </a:lnSpc>
              <a:spcBef>
                <a:spcPts val="1400"/>
              </a:spcBef>
            </a:pPr>
            <a:r>
              <a:rPr lang="en-US" sz="2200" dirty="0">
                <a:solidFill>
                  <a:schemeClr val="accent3">
                    <a:lumMod val="25000"/>
                  </a:schemeClr>
                </a:solidFill>
                <a:latin typeface="Abadi"/>
              </a:rPr>
              <a:t>Naturally from the 83% accuracy, the confusion matrix shows that the model did perform well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However, with zero false negatives, and a few false positives, we know the model could still be improved to catch these false positives better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Chart&#10;&#10;Description automatically generated">
            <a:extLst>
              <a:ext uri="{FF2B5EF4-FFF2-40B4-BE49-F238E27FC236}">
                <a16:creationId xmlns:a16="http://schemas.microsoft.com/office/drawing/2014/main" id="{007938E1-7E70-BE79-E334-D92341606726}"/>
              </a:ext>
            </a:extLst>
          </p:cNvPr>
          <p:cNvPicPr>
            <a:picLocks noChangeAspect="1"/>
          </p:cNvPicPr>
          <p:nvPr/>
        </p:nvPicPr>
        <p:blipFill>
          <a:blip r:embed="rId3"/>
          <a:stretch>
            <a:fillRect/>
          </a:stretch>
        </p:blipFill>
        <p:spPr>
          <a:xfrm>
            <a:off x="6362132" y="1900493"/>
            <a:ext cx="4688006" cy="39668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graphicFrame>
        <p:nvGraphicFramePr>
          <p:cNvPr id="11" name="Content Placeholder 3">
            <a:extLst>
              <a:ext uri="{FF2B5EF4-FFF2-40B4-BE49-F238E27FC236}">
                <a16:creationId xmlns:a16="http://schemas.microsoft.com/office/drawing/2014/main" id="{BE9C2D6F-FED7-1AC3-72B7-506EFFAE3F48}"/>
              </a:ext>
            </a:extLst>
          </p:cNvPr>
          <p:cNvGraphicFramePr>
            <a:graphicFrameLocks noGrp="1"/>
          </p:cNvGraphicFramePr>
          <p:nvPr>
            <p:ph sz="half" idx="4294967295"/>
          </p:nvPr>
        </p:nvGraphicFramePr>
        <p:xfrm>
          <a:off x="770011" y="1875054"/>
          <a:ext cx="1003236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GitHub link to all files shared before and any other relevant files for this project: </a:t>
            </a:r>
            <a:r>
              <a:rPr lang="en-US" sz="2200" dirty="0">
                <a:ea typeface="+mn-lt"/>
                <a:cs typeface="+mn-lt"/>
                <a:hlinkClick r:id="rId4"/>
              </a:rPr>
              <a:t>https://github.com/RavinderRai/Sucessful-SpaceX-Launch-Predictions</a:t>
            </a:r>
            <a:r>
              <a:rPr lang="en-US" sz="2200" dirty="0">
                <a:ea typeface="+mn-lt"/>
                <a:cs typeface="+mn-lt"/>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EE611858-734F-5955-55D6-C9222E6AC463}"/>
              </a:ext>
            </a:extLst>
          </p:cNvPr>
          <p:cNvGraphicFramePr/>
          <p:nvPr>
            <p:extLst>
              <p:ext uri="{D42A27DB-BD31-4B8C-83A1-F6EECF244321}">
                <p14:modId xmlns:p14="http://schemas.microsoft.com/office/powerpoint/2010/main" val="338701083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 two different methods to collect the data, namely a REST API and Web Scraping, both explained in more detail later. </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After the data is collected we then move onto data wrangling.</a:t>
            </a:r>
            <a:endParaRPr lang="en-US">
              <a:solidFill>
                <a:schemeClr val="accent3">
                  <a:lumMod val="25000"/>
                </a:schemeClr>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2">
            <a:extLst>
              <a:ext uri="{FF2B5EF4-FFF2-40B4-BE49-F238E27FC236}">
                <a16:creationId xmlns:a16="http://schemas.microsoft.com/office/drawing/2014/main" id="{69B87F17-6ADE-04C7-ECD6-3C2A6994DAEE}"/>
              </a:ext>
            </a:extLst>
          </p:cNvPr>
          <p:cNvGraphicFramePr/>
          <p:nvPr>
            <p:extLst>
              <p:ext uri="{D42A27DB-BD31-4B8C-83A1-F6EECF244321}">
                <p14:modId xmlns:p14="http://schemas.microsoft.com/office/powerpoint/2010/main" val="2423302550"/>
              </p:ext>
            </p:extLst>
          </p:nvPr>
        </p:nvGraphicFramePr>
        <p:xfrm>
          <a:off x="3810000" y="2771633"/>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5245" y="1572762"/>
            <a:ext cx="10565666" cy="1666970"/>
          </a:xfrm>
          <a:prstGeom prst="rect">
            <a:avLst/>
          </a:prstGeom>
        </p:spPr>
        <p:txBody>
          <a:bodyPr vert="horz" lIns="91440" tIns="45720" rIns="91440" bIns="45720" rtlCol="0" anchor="t">
            <a:normAutofit/>
          </a:bodyPr>
          <a:lstStyle/>
          <a:p>
            <a:pPr marL="285750" indent="-285750">
              <a:lnSpc>
                <a:spcPct val="100000"/>
              </a:lnSpc>
              <a:spcBef>
                <a:spcPts val="1400"/>
              </a:spcBef>
              <a:buFont typeface="Arial,Sans-Serif" panose="020B0604020202020204" pitchFamily="34" charset="0"/>
            </a:pPr>
            <a:r>
              <a:rPr lang="en-US" sz="2200" dirty="0">
                <a:solidFill>
                  <a:schemeClr val="accent3">
                    <a:lumMod val="25000"/>
                  </a:schemeClr>
                </a:solidFill>
                <a:latin typeface="Abadi"/>
              </a:rPr>
              <a:t>Data collection with SpaceX REST API. </a:t>
            </a:r>
            <a:r>
              <a:rPr lang="en-US" sz="2200" dirty="0">
                <a:solidFill>
                  <a:schemeClr val="accent3">
                    <a:lumMod val="25000"/>
                  </a:schemeClr>
                </a:solidFill>
                <a:latin typeface="Calibri"/>
                <a:cs typeface="Calibri"/>
              </a:rPr>
              <a:t>Here is a GitHub link to the code: </a:t>
            </a:r>
            <a:r>
              <a:rPr lang="en-US" sz="2200" dirty="0">
                <a:ea typeface="+mn-lt"/>
                <a:cs typeface="+mn-lt"/>
                <a:hlinkClick r:id="rId3"/>
              </a:rPr>
              <a:t>https://github.com/RavinderRai/Sucessful-SpaceX-Launch-Predictions/blob/main/jupyter-labs-spacex-data-collection-api.ipynb</a:t>
            </a:r>
            <a:r>
              <a:rPr lang="en-US" sz="2200" dirty="0">
                <a:ea typeface="+mn-lt"/>
                <a:cs typeface="+mn-lt"/>
              </a:rPr>
              <a:t>.</a:t>
            </a:r>
          </a:p>
          <a:p>
            <a:pPr>
              <a:lnSpc>
                <a:spcPct val="100000"/>
              </a:lnSpc>
              <a:spcBef>
                <a:spcPts val="1400"/>
              </a:spcBef>
            </a:pPr>
            <a:endParaRPr lang="en-US" sz="2200" dirty="0">
              <a:solidFill>
                <a:schemeClr val="accent3">
                  <a:lumMod val="25000"/>
                </a:schemeClr>
              </a:solidFill>
              <a:latin typeface="Abadi"/>
            </a:endParaRPr>
          </a:p>
          <a:p>
            <a:endParaRPr lang="en-US">
              <a:solidFill>
                <a:srgbClr val="000000"/>
              </a:solidFill>
              <a:latin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56" name="Diagram 56">
            <a:extLst>
              <a:ext uri="{FF2B5EF4-FFF2-40B4-BE49-F238E27FC236}">
                <a16:creationId xmlns:a16="http://schemas.microsoft.com/office/drawing/2014/main" id="{3237B548-9DD2-23D1-D557-ED9E9D9DA4CB}"/>
              </a:ext>
            </a:extLst>
          </p:cNvPr>
          <p:cNvGraphicFramePr/>
          <p:nvPr>
            <p:extLst>
              <p:ext uri="{D42A27DB-BD31-4B8C-83A1-F6EECF244321}">
                <p14:modId xmlns:p14="http://schemas.microsoft.com/office/powerpoint/2010/main" val="1025978159"/>
              </p:ext>
            </p:extLst>
          </p:nvPr>
        </p:nvGraphicFramePr>
        <p:xfrm>
          <a:off x="1489881" y="3055960"/>
          <a:ext cx="9064386" cy="3111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9948625" cy="142322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 Link to code here via GitHub: </a:t>
            </a:r>
            <a:r>
              <a:rPr lang="en-US" sz="2200" dirty="0">
                <a:ea typeface="+mn-lt"/>
                <a:cs typeface="+mn-lt"/>
                <a:hlinkClick r:id="rId3"/>
              </a:rPr>
              <a:t>https://github.com/RavinderRai/Sucessful-SpaceX-Launch-Predictions/blob/main/jupyter-labs-webscraping.ipynb</a:t>
            </a:r>
            <a:r>
              <a:rPr lang="en-US" sz="2200" dirty="0">
                <a:ea typeface="+mn-lt"/>
                <a:cs typeface="+mn-lt"/>
              </a:rPr>
              <a:t>.</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56">
            <a:extLst>
              <a:ext uri="{FF2B5EF4-FFF2-40B4-BE49-F238E27FC236}">
                <a16:creationId xmlns:a16="http://schemas.microsoft.com/office/drawing/2014/main" id="{F12A40CF-1EBB-64A9-1577-4199A089EF43}"/>
              </a:ext>
            </a:extLst>
          </p:cNvPr>
          <p:cNvGraphicFramePr/>
          <p:nvPr>
            <p:extLst>
              <p:ext uri="{D42A27DB-BD31-4B8C-83A1-F6EECF244321}">
                <p14:modId xmlns:p14="http://schemas.microsoft.com/office/powerpoint/2010/main" val="334787035"/>
              </p:ext>
            </p:extLst>
          </p:nvPr>
        </p:nvGraphicFramePr>
        <p:xfrm>
          <a:off x="2354240" y="2976348"/>
          <a:ext cx="7096834" cy="3111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1409</cp:revision>
  <dcterms:created xsi:type="dcterms:W3CDTF">2021-04-29T18:58:34Z</dcterms:created>
  <dcterms:modified xsi:type="dcterms:W3CDTF">2022-09-30T02:46:24Z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